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7" r:id="rId3"/>
    <p:sldId id="268" r:id="rId4"/>
    <p:sldId id="270" r:id="rId5"/>
    <p:sldId id="275" r:id="rId6"/>
    <p:sldId id="272" r:id="rId7"/>
    <p:sldId id="276" r:id="rId8"/>
    <p:sldId id="271" r:id="rId9"/>
    <p:sldId id="273" r:id="rId10"/>
    <p:sldId id="27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1" d="100"/>
          <a:sy n="91" d="100"/>
        </p:scale>
        <p:origin x="-126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7/10/2023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pPr/>
              <a:t>7/10/2023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pPr/>
              <a:t>7/10/2023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pPr/>
              <a:t>7/10/2023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pPr/>
              <a:t>7/10/2023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pPr/>
              <a:t>7/10/2023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pPr/>
              <a:t>7/10/2023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pPr/>
              <a:t>7/10/2023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pPr/>
              <a:t>7/10/2023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pPr/>
              <a:t>7/10/2023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pPr/>
              <a:t>7/10/2023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pPr/>
              <a:t>7/10/2023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pPr/>
              <a:t>7/10/2023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pPr/>
              <a:t>7/10/2023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pPr/>
              <a:t>7/10/2023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pPr/>
              <a:t>7/10/2023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pPr/>
              <a:t>7/10/2023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pPr/>
              <a:t>7/10/2023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154955" y="1061049"/>
            <a:ext cx="9783338" cy="3716332"/>
          </a:xfrm>
        </p:spPr>
        <p:txBody>
          <a:bodyPr/>
          <a:lstStyle/>
          <a:p>
            <a:pPr algn="ctr"/>
            <a:r>
              <a:rPr lang="pl-PL" sz="2000" b="1" dirty="0" smtClean="0"/>
              <a:t>KORZYSTAJ Z DOSTĘPNYCH APLIKACJI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439948" y="4777380"/>
            <a:ext cx="11102196" cy="861420"/>
          </a:xfrm>
        </p:spPr>
        <p:txBody>
          <a:bodyPr>
            <a:noAutofit/>
          </a:bodyPr>
          <a:lstStyle/>
          <a:p>
            <a:pPr algn="ctr"/>
            <a:r>
              <a:rPr lang="pl-PL" sz="2400" b="1" dirty="0"/>
              <a:t/>
            </a:r>
            <a:br>
              <a:rPr lang="pl-PL" sz="2400" b="1" dirty="0"/>
            </a:br>
            <a:r>
              <a:rPr lang="pl-PL" sz="2400" b="1" dirty="0"/>
              <a:t/>
            </a:r>
            <a:br>
              <a:rPr lang="pl-PL" sz="2400" b="1" dirty="0"/>
            </a:br>
            <a:endParaRPr lang="pl-PL" sz="2400" b="1" dirty="0"/>
          </a:p>
        </p:txBody>
      </p:sp>
    </p:spTree>
    <p:extLst>
      <p:ext uri="{BB962C8B-B14F-4D97-AF65-F5344CB8AC3E}">
        <p14:creationId xmlns="" xmlns:p14="http://schemas.microsoft.com/office/powerpoint/2010/main" val="3622180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90124" y="1052799"/>
            <a:ext cx="8761413" cy="706964"/>
          </a:xfrm>
        </p:spPr>
        <p:txBody>
          <a:bodyPr/>
          <a:lstStyle/>
          <a:p>
            <a:r>
              <a:rPr lang="pl-PL" b="1" dirty="0" smtClean="0"/>
              <a:t>MĄDRZE KORZYSTAJ Z APLIKACJI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20970" y="2603500"/>
            <a:ext cx="9259644" cy="3416300"/>
          </a:xfrm>
        </p:spPr>
        <p:txBody>
          <a:bodyPr/>
          <a:lstStyle/>
          <a:p>
            <a:pPr>
              <a:buNone/>
            </a:pPr>
            <a:r>
              <a:rPr lang="pl-PL" b="1" dirty="0" smtClean="0"/>
              <a:t>					</a:t>
            </a:r>
          </a:p>
          <a:p>
            <a:pPr algn="ctr">
              <a:buNone/>
            </a:pPr>
            <a:r>
              <a:rPr lang="pl-PL" b="1" dirty="0" smtClean="0">
                <a:solidFill>
                  <a:schemeClr val="accent6">
                    <a:lumMod val="75000"/>
                  </a:schemeClr>
                </a:solidFill>
              </a:rPr>
              <a:t>Tanie przejazdy – skorzystaj z aplikacji BOLT </a:t>
            </a:r>
            <a:endParaRPr lang="pl-PL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None/>
            </a:pPr>
            <a:endParaRPr lang="pl-PL" dirty="0" smtClean="0"/>
          </a:p>
          <a:p>
            <a:pPr algn="just">
              <a:buNone/>
            </a:pPr>
            <a:r>
              <a:rPr lang="pl-PL" dirty="0" smtClean="0"/>
              <a:t>	</a:t>
            </a:r>
            <a:r>
              <a:rPr lang="pl-PL" b="1" dirty="0" smtClean="0">
                <a:solidFill>
                  <a:schemeClr val="accent6">
                    <a:lumMod val="50000"/>
                  </a:schemeClr>
                </a:solidFill>
              </a:rPr>
              <a:t>Przejazdy tańsze niż taksówka + jeśli podróżujecie w grupie znajomych będzie to tańsze niż komunikacja miejska, gdzie jeden bilet kosztuje 2,50€ </a:t>
            </a:r>
            <a:r>
              <a:rPr lang="pl-PL" b="1" dirty="0" err="1" smtClean="0">
                <a:solidFill>
                  <a:schemeClr val="accent6">
                    <a:lumMod val="50000"/>
                  </a:schemeClr>
                </a:solidFill>
              </a:rPr>
              <a:t>(bol</a:t>
            </a:r>
            <a:r>
              <a:rPr lang="pl-PL" b="1" dirty="0" smtClean="0">
                <a:solidFill>
                  <a:schemeClr val="accent6">
                    <a:lumMod val="50000"/>
                  </a:schemeClr>
                </a:solidFill>
              </a:rPr>
              <a:t>t kosztuje zazwyczaj 5-10€ w zależności od długości trasy. Do Galerii jest to koszt Ok 6€, wiec jadąc w 3-4 osoby opłaca się to bardziej niż autobus).</a:t>
            </a:r>
            <a:endParaRPr lang="pl-PL" b="1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="" xmlns:p14="http://schemas.microsoft.com/office/powerpoint/2010/main" val="4049057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29728" y="973668"/>
            <a:ext cx="11015932" cy="706964"/>
          </a:xfrm>
        </p:spPr>
        <p:txBody>
          <a:bodyPr/>
          <a:lstStyle/>
          <a:p>
            <a:pPr algn="ctr"/>
            <a:r>
              <a:rPr lang="pl-PL" sz="2800" b="1" dirty="0" smtClean="0"/>
              <a:t>MĄDRZE KORZYSTAJ Z APLIKACJI</a:t>
            </a:r>
            <a:endParaRPr lang="pl-PL" sz="28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36332" y="2382715"/>
            <a:ext cx="9444282" cy="3637085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pl-PL" dirty="0" smtClean="0"/>
              <a:t>      </a:t>
            </a:r>
            <a:r>
              <a:rPr lang="pl-PL" dirty="0" smtClean="0">
                <a:solidFill>
                  <a:schemeClr val="accent6">
                    <a:lumMod val="50000"/>
                  </a:schemeClr>
                </a:solidFill>
              </a:rPr>
              <a:t>Zamawianie przejazdu w aplikacji Bolt jest bardzo proste. Najpierw pobierz aplikację - APP STORE ( </a:t>
            </a:r>
            <a:r>
              <a:rPr lang="pl-PL" dirty="0" err="1" smtClean="0">
                <a:solidFill>
                  <a:schemeClr val="accent6">
                    <a:lumMod val="50000"/>
                  </a:schemeClr>
                </a:solidFill>
              </a:rPr>
              <a:t>Iphone</a:t>
            </a:r>
            <a:r>
              <a:rPr lang="pl-PL" dirty="0" smtClean="0">
                <a:solidFill>
                  <a:schemeClr val="accent6">
                    <a:lumMod val="50000"/>
                  </a:schemeClr>
                </a:solidFill>
              </a:rPr>
              <a:t>) lub SKLEP PLAY ( Android), a gdy już to zrobisz, wykonaj następujące kroki:</a:t>
            </a:r>
          </a:p>
          <a:p>
            <a:pPr>
              <a:buNone/>
            </a:pPr>
            <a:endParaRPr lang="pl-PL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pl-PL" b="1" dirty="0" smtClean="0">
                <a:solidFill>
                  <a:schemeClr val="accent6">
                    <a:lumMod val="50000"/>
                  </a:schemeClr>
                </a:solidFill>
              </a:rPr>
              <a:t>Otwórz aplikację;</a:t>
            </a:r>
            <a:endParaRPr lang="pl-PL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pl-PL" b="1" dirty="0" smtClean="0">
                <a:solidFill>
                  <a:schemeClr val="accent6">
                    <a:lumMod val="50000"/>
                  </a:schemeClr>
                </a:solidFill>
              </a:rPr>
              <a:t>Dodaj swój cel podróży;</a:t>
            </a:r>
            <a:endParaRPr lang="pl-PL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pl-PL" b="1" dirty="0" smtClean="0">
                <a:solidFill>
                  <a:schemeClr val="accent6">
                    <a:lumMod val="50000"/>
                  </a:schemeClr>
                </a:solidFill>
              </a:rPr>
              <a:t>Wybierz preferowaną kategorię samochodu;</a:t>
            </a:r>
            <a:endParaRPr lang="pl-PL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pl-PL" b="1" dirty="0" smtClean="0">
                <a:solidFill>
                  <a:schemeClr val="accent6">
                    <a:lumMod val="50000"/>
                  </a:schemeClr>
                </a:solidFill>
              </a:rPr>
              <a:t>Potwierdź swoją prośbę.</a:t>
            </a:r>
            <a:endParaRPr lang="pl-PL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pl-PL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  <a:buNone/>
            </a:pPr>
            <a:r>
              <a:rPr lang="pl-PL" dirty="0" smtClean="0">
                <a:solidFill>
                  <a:schemeClr val="accent6">
                    <a:lumMod val="50000"/>
                  </a:schemeClr>
                </a:solidFill>
              </a:rPr>
              <a:t>Podczas jednej podróży możesz dodać maksymalnie 3 przystanki, z których ostatni  </a:t>
            </a:r>
          </a:p>
          <a:p>
            <a:pPr>
              <a:lnSpc>
                <a:spcPct val="120000"/>
              </a:lnSpc>
              <a:buNone/>
            </a:pPr>
            <a:r>
              <a:rPr lang="pl-PL" dirty="0" smtClean="0">
                <a:solidFill>
                  <a:schemeClr val="accent6">
                    <a:lumMod val="50000"/>
                  </a:schemeClr>
                </a:solidFill>
              </a:rPr>
              <a:t>jest końcowym celem podróży. </a:t>
            </a:r>
          </a:p>
          <a:p>
            <a:pPr>
              <a:buNone/>
            </a:pPr>
            <a:endParaRPr lang="pl-PL" dirty="0"/>
          </a:p>
        </p:txBody>
      </p:sp>
    </p:spTree>
    <p:extLst>
      <p:ext uri="{BB962C8B-B14F-4D97-AF65-F5344CB8AC3E}">
        <p14:creationId xmlns="" xmlns:p14="http://schemas.microsoft.com/office/powerpoint/2010/main" val="20766126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54954" y="672860"/>
            <a:ext cx="8761413" cy="1007772"/>
          </a:xfrm>
        </p:spPr>
        <p:txBody>
          <a:bodyPr/>
          <a:lstStyle/>
          <a:p>
            <a:r>
              <a:rPr lang="pl-PL" sz="2800" b="1" dirty="0" smtClean="0"/>
              <a:t>MĄDRZE KORZYSTAJ Z APLIKACJI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4978" y="2470638"/>
            <a:ext cx="10455398" cy="391843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b="1" dirty="0" smtClean="0"/>
              <a:t>						</a:t>
            </a:r>
            <a:r>
              <a:rPr lang="pl-PL" b="1" dirty="0" smtClean="0">
                <a:solidFill>
                  <a:schemeClr val="accent6">
                    <a:lumMod val="50000"/>
                  </a:schemeClr>
                </a:solidFill>
              </a:rPr>
              <a:t>Jedz zdrowo i tanio – aplikacja TOO GOOD TO GO</a:t>
            </a:r>
            <a:endParaRPr lang="pl-PL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None/>
            </a:pPr>
            <a:endParaRPr lang="pl-PL" dirty="0" smtClean="0"/>
          </a:p>
          <a:p>
            <a:pPr algn="just">
              <a:lnSpc>
                <a:spcPct val="150000"/>
              </a:lnSpc>
              <a:buNone/>
            </a:pPr>
            <a:r>
              <a:rPr lang="pl-PL" dirty="0" smtClean="0"/>
              <a:t>	</a:t>
            </a:r>
            <a:r>
              <a:rPr lang="pl-PL" sz="2000" b="1" dirty="0" smtClean="0">
                <a:solidFill>
                  <a:schemeClr val="accent6">
                    <a:lumMod val="50000"/>
                  </a:schemeClr>
                </a:solidFill>
              </a:rPr>
              <a:t>„</a:t>
            </a:r>
            <a:r>
              <a:rPr lang="pl-PL" dirty="0" err="1" smtClean="0">
                <a:solidFill>
                  <a:schemeClr val="accent6">
                    <a:lumMod val="50000"/>
                  </a:schemeClr>
                </a:solidFill>
              </a:rPr>
              <a:t>Too</a:t>
            </a:r>
            <a:r>
              <a:rPr lang="pl-PL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accent6">
                    <a:lumMod val="50000"/>
                  </a:schemeClr>
                </a:solidFill>
              </a:rPr>
              <a:t>Good</a:t>
            </a:r>
            <a:r>
              <a:rPr lang="pl-PL" dirty="0" smtClean="0">
                <a:solidFill>
                  <a:schemeClr val="accent6">
                    <a:lumMod val="50000"/>
                  </a:schemeClr>
                </a:solidFill>
              </a:rPr>
              <a:t> To Go” to aplikacja, dzięki której uratujesz przed zmarnowaniem niesprzedane jedzenie z Twoich ulubionych lokali. Szukaj w </a:t>
            </a:r>
            <a:r>
              <a:rPr lang="pl-PL" dirty="0" err="1" smtClean="0">
                <a:solidFill>
                  <a:schemeClr val="accent6">
                    <a:lumMod val="50000"/>
                  </a:schemeClr>
                </a:solidFill>
              </a:rPr>
              <a:t>apce</a:t>
            </a:r>
            <a:r>
              <a:rPr lang="pl-PL" dirty="0" smtClean="0">
                <a:solidFill>
                  <a:schemeClr val="accent6">
                    <a:lumMod val="50000"/>
                  </a:schemeClr>
                </a:solidFill>
              </a:rPr>
              <a:t> sklepów i restauracji w swojej okolicy i ratuj przed zmarnowaniem nadwyżki jedzenia, zgarniając Paczki Niespodzianki po okazyjnych cenach.</a:t>
            </a:r>
          </a:p>
          <a:p>
            <a:pPr algn="just">
              <a:buNone/>
            </a:pPr>
            <a:endParaRPr lang="pl-PL" sz="20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None/>
            </a:pPr>
            <a:endParaRPr lang="pl-PL" dirty="0"/>
          </a:p>
        </p:txBody>
      </p:sp>
    </p:spTree>
    <p:extLst>
      <p:ext uri="{BB962C8B-B14F-4D97-AF65-F5344CB8AC3E}">
        <p14:creationId xmlns="" xmlns:p14="http://schemas.microsoft.com/office/powerpoint/2010/main" val="3298359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401138" y="903329"/>
            <a:ext cx="8761413" cy="706964"/>
          </a:xfrm>
        </p:spPr>
        <p:txBody>
          <a:bodyPr/>
          <a:lstStyle/>
          <a:p>
            <a:r>
              <a:rPr lang="pl-PL" b="1" dirty="0" smtClean="0"/>
              <a:t>MĄDRZE KORZYSTAJ Z APLIKACJI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88024" y="2514600"/>
            <a:ext cx="9092590" cy="3505200"/>
          </a:xfrm>
        </p:spPr>
        <p:txBody>
          <a:bodyPr/>
          <a:lstStyle/>
          <a:p>
            <a:pPr algn="just">
              <a:buNone/>
            </a:pPr>
            <a:r>
              <a:rPr lang="pl-PL" dirty="0" smtClean="0">
                <a:solidFill>
                  <a:schemeClr val="accent6">
                    <a:lumMod val="50000"/>
                  </a:schemeClr>
                </a:solidFill>
              </a:rPr>
              <a:t>Koło hotelu znajdują się piekarnie, gdzie naprawdę warto podejść i kupić</a:t>
            </a:r>
          </a:p>
          <a:p>
            <a:pPr algn="just">
              <a:buNone/>
            </a:pPr>
            <a:r>
              <a:rPr lang="pl-PL" dirty="0" smtClean="0">
                <a:solidFill>
                  <a:schemeClr val="accent6">
                    <a:lumMod val="50000"/>
                  </a:schemeClr>
                </a:solidFill>
              </a:rPr>
              <a:t> sobie paczkę jeśli będą paczki dostępne. Normalnie cena za jedno ciastko to</a:t>
            </a:r>
          </a:p>
          <a:p>
            <a:pPr algn="just">
              <a:buNone/>
            </a:pPr>
            <a:r>
              <a:rPr lang="pl-PL" dirty="0" smtClean="0">
                <a:solidFill>
                  <a:schemeClr val="accent6">
                    <a:lumMod val="50000"/>
                  </a:schemeClr>
                </a:solidFill>
              </a:rPr>
              <a:t> 2-3€, czyli za taką paczkę gdzie w środku zazwyczaj jest 5-6 sztuk </a:t>
            </a:r>
          </a:p>
          <a:p>
            <a:pPr algn="just">
              <a:buNone/>
            </a:pPr>
            <a:r>
              <a:rPr lang="pl-PL" dirty="0" smtClean="0">
                <a:solidFill>
                  <a:schemeClr val="accent6">
                    <a:lumMod val="50000"/>
                  </a:schemeClr>
                </a:solidFill>
              </a:rPr>
              <a:t>zapłacilibyśmy ok 20€, a możemy je kupić za 2-5€. Często takie paczki robią</a:t>
            </a:r>
          </a:p>
          <a:p>
            <a:pPr algn="just">
              <a:buNone/>
            </a:pPr>
            <a:r>
              <a:rPr lang="pl-PL" dirty="0" smtClean="0">
                <a:solidFill>
                  <a:schemeClr val="accent6">
                    <a:lumMod val="50000"/>
                  </a:schemeClr>
                </a:solidFill>
              </a:rPr>
              <a:t> tez w portugalskiej Biedronce, gdzie można dostać paczkę z owocami czy</a:t>
            </a:r>
          </a:p>
          <a:p>
            <a:pPr algn="just">
              <a:buNone/>
            </a:pPr>
            <a:r>
              <a:rPr lang="pl-PL" dirty="0" smtClean="0">
                <a:solidFill>
                  <a:schemeClr val="accent6">
                    <a:lumMod val="50000"/>
                  </a:schemeClr>
                </a:solidFill>
              </a:rPr>
              <a:t> napojami. 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2800" b="1" dirty="0" smtClean="0"/>
              <a:t>MĄDRZE KORZYSTAJ Z APLIKACJI</a:t>
            </a:r>
            <a:endParaRPr lang="pl-PL" sz="28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  <a:p>
            <a:endParaRPr lang="pl-PL" dirty="0"/>
          </a:p>
        </p:txBody>
      </p:sp>
      <p:pic>
        <p:nvPicPr>
          <p:cNvPr id="4" name="image2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747193" y="2271187"/>
            <a:ext cx="2055006" cy="4439668"/>
          </a:xfrm>
          <a:prstGeom prst="rect">
            <a:avLst/>
          </a:prstGeom>
          <a:ln/>
        </p:spPr>
      </p:pic>
      <p:pic>
        <p:nvPicPr>
          <p:cNvPr id="5" name="image3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889918" y="2367322"/>
            <a:ext cx="2025037" cy="4354043"/>
          </a:xfrm>
          <a:prstGeom prst="rect">
            <a:avLst/>
          </a:prstGeom>
          <a:ln/>
        </p:spPr>
      </p:pic>
    </p:spTree>
    <p:extLst>
      <p:ext uri="{BB962C8B-B14F-4D97-AF65-F5344CB8AC3E}">
        <p14:creationId xmlns="" xmlns:p14="http://schemas.microsoft.com/office/powerpoint/2010/main" val="2800727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MĄDRZE KORZYSTAJ Z APLIKACJI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pl-PL" b="1" dirty="0" smtClean="0">
                <a:solidFill>
                  <a:schemeClr val="accent6">
                    <a:lumMod val="75000"/>
                  </a:schemeClr>
                </a:solidFill>
              </a:rPr>
              <a:t>Wynajmij hulajnogę</a:t>
            </a:r>
            <a:endParaRPr lang="pl-PL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pl-PL" dirty="0" smtClean="0"/>
          </a:p>
          <a:p>
            <a:pPr>
              <a:buNone/>
            </a:pPr>
            <a:r>
              <a:rPr lang="pl-PL" b="1" dirty="0" smtClean="0">
                <a:solidFill>
                  <a:schemeClr val="accent6">
                    <a:lumMod val="50000"/>
                  </a:schemeClr>
                </a:solidFill>
              </a:rPr>
              <a:t>Bolt oprócz przejazdów autem oferuje również hulajnogi. Jest to bardzo dobry </a:t>
            </a:r>
          </a:p>
          <a:p>
            <a:pPr>
              <a:buNone/>
            </a:pPr>
            <a:r>
              <a:rPr lang="pl-PL" dirty="0" smtClean="0">
                <a:solidFill>
                  <a:schemeClr val="accent6">
                    <a:lumMod val="50000"/>
                  </a:schemeClr>
                </a:solidFill>
              </a:rPr>
              <a:t>pomysł jeżeli chcecie przejechać Bragę bez komunikacji miejskiej. </a:t>
            </a:r>
          </a:p>
          <a:p>
            <a:pPr>
              <a:buNone/>
            </a:pPr>
            <a:endParaRPr lang="pl-PL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None/>
            </a:pPr>
            <a:r>
              <a:rPr lang="pl-PL" dirty="0" smtClean="0">
                <a:solidFill>
                  <a:schemeClr val="accent6">
                    <a:lumMod val="50000"/>
                  </a:schemeClr>
                </a:solidFill>
              </a:rPr>
              <a:t>Z myślą o bezpieczeństwie w aplikacji znajdziesz funkcję Udostępnij swoje</a:t>
            </a:r>
          </a:p>
          <a:p>
            <a:pPr>
              <a:buNone/>
            </a:pPr>
            <a:r>
              <a:rPr lang="pl-PL" dirty="0" smtClean="0">
                <a:solidFill>
                  <a:schemeClr val="accent6">
                    <a:lumMod val="50000"/>
                  </a:schemeClr>
                </a:solidFill>
              </a:rPr>
              <a:t>położenie, która pojawia się w trakcie przejazdu, tuż pod profilem kierowcy.</a:t>
            </a:r>
          </a:p>
          <a:p>
            <a:pPr>
              <a:buNone/>
            </a:pPr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2800" b="1" dirty="0" smtClean="0"/>
              <a:t>MĄDRZE KORZYSTAJ Z APLIKACJI</a:t>
            </a:r>
            <a:endParaRPr lang="pl-PL" sz="28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pl-PL" b="1" dirty="0" smtClean="0">
                <a:solidFill>
                  <a:schemeClr val="accent6">
                    <a:lumMod val="50000"/>
                  </a:schemeClr>
                </a:solidFill>
              </a:rPr>
              <a:t>Bądź na bieżąco z miejskim transportem – aplikacja GOOGLE MAPS</a:t>
            </a:r>
            <a:endParaRPr lang="pl-PL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None/>
            </a:pPr>
            <a:r>
              <a:rPr lang="pl-PL" dirty="0" smtClean="0">
                <a:solidFill>
                  <a:schemeClr val="accent6">
                    <a:lumMod val="50000"/>
                  </a:schemeClr>
                </a:solidFill>
              </a:rPr>
              <a:t>Aplikację można pobrać również tak jak w przypadku powyższych. W tej </a:t>
            </a:r>
          </a:p>
          <a:p>
            <a:pPr>
              <a:buNone/>
            </a:pPr>
            <a:r>
              <a:rPr lang="pl-PL" dirty="0" smtClean="0">
                <a:solidFill>
                  <a:schemeClr val="accent6">
                    <a:lumMod val="50000"/>
                  </a:schemeClr>
                </a:solidFill>
              </a:rPr>
              <a:t>aplikacji zawarte są wszystkie wskazówki odnośnie miejskiego transportu i nie </a:t>
            </a:r>
          </a:p>
          <a:p>
            <a:pPr>
              <a:buNone/>
            </a:pPr>
            <a:r>
              <a:rPr lang="pl-PL" dirty="0" smtClean="0">
                <a:solidFill>
                  <a:schemeClr val="accent6">
                    <a:lumMod val="50000"/>
                  </a:schemeClr>
                </a:solidFill>
              </a:rPr>
              <a:t>tylko. Wystarczy wpisać adres jaki nas interesuje, bądź dany punkt z mapy, a</a:t>
            </a:r>
          </a:p>
          <a:p>
            <a:pPr>
              <a:buNone/>
            </a:pPr>
            <a:r>
              <a:rPr lang="pl-PL" dirty="0" smtClean="0">
                <a:solidFill>
                  <a:schemeClr val="accent6">
                    <a:lumMod val="50000"/>
                  </a:schemeClr>
                </a:solidFill>
              </a:rPr>
              <a:t> aplikacja pokaże nam jaki autobus wybrać bądź w jakim kierunku iść. </a:t>
            </a:r>
          </a:p>
          <a:p>
            <a:pPr>
              <a:buNone/>
            </a:pPr>
            <a:r>
              <a:rPr lang="pl-PL" dirty="0" smtClean="0">
                <a:solidFill>
                  <a:schemeClr val="accent6">
                    <a:lumMod val="50000"/>
                  </a:schemeClr>
                </a:solidFill>
              </a:rPr>
              <a:t>Przydatne żeby się nie zgubić i pilnować czasu. </a:t>
            </a:r>
          </a:p>
          <a:p>
            <a:pPr>
              <a:buNone/>
            </a:pPr>
            <a:r>
              <a:rPr lang="pl-PL" dirty="0" smtClean="0">
                <a:solidFill>
                  <a:schemeClr val="accent6">
                    <a:lumMod val="50000"/>
                  </a:schemeClr>
                </a:solidFill>
              </a:rPr>
              <a:t>Przystanek autobusowy znajduje się obok Hotelu. </a:t>
            </a:r>
            <a:endParaRPr lang="pl-PL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91135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200" b="1" dirty="0" smtClean="0"/>
              <a:t>MĄDRZE KORZYSTAJ Z APLIKACJI</a:t>
            </a:r>
            <a:endParaRPr lang="pl-PL" sz="3200" b="1" dirty="0"/>
          </a:p>
        </p:txBody>
      </p:sp>
      <p:pic>
        <p:nvPicPr>
          <p:cNvPr id="5" name="image6.pn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693898" y="2192908"/>
            <a:ext cx="2099065" cy="4538968"/>
          </a:xfrm>
          <a:prstGeom prst="rect">
            <a:avLst/>
          </a:prstGeom>
          <a:ln/>
        </p:spPr>
      </p:pic>
      <p:pic>
        <p:nvPicPr>
          <p:cNvPr id="6" name="image1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927145" y="2184357"/>
            <a:ext cx="2090752" cy="4526498"/>
          </a:xfrm>
          <a:prstGeom prst="rect">
            <a:avLst/>
          </a:prstGeom>
          <a:ln/>
        </p:spPr>
      </p:pic>
    </p:spTree>
    <p:extLst>
      <p:ext uri="{BB962C8B-B14F-4D97-AF65-F5344CB8AC3E}">
        <p14:creationId xmlns="" xmlns:p14="http://schemas.microsoft.com/office/powerpoint/2010/main" val="40925078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Dziękujemy za uwagę! </a:t>
            </a:r>
            <a:endParaRPr lang="pl-PL" dirty="0"/>
          </a:p>
        </p:txBody>
      </p:sp>
    </p:spTree>
    <p:extLst>
      <p:ext uri="{BB962C8B-B14F-4D97-AF65-F5344CB8AC3E}">
        <p14:creationId xmlns="" xmlns:p14="http://schemas.microsoft.com/office/powerpoint/2010/main" val="16395232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on (sala konferencyjna)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Jon (konferencyjny)</Template>
  <TotalTime>79</TotalTime>
  <Words>307</Words>
  <Application>Microsoft Office PowerPoint</Application>
  <PresentationFormat>Niestandardowy</PresentationFormat>
  <Paragraphs>47</Paragraphs>
  <Slides>10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1" baseType="lpstr">
      <vt:lpstr>Jon (sala konferencyjna)</vt:lpstr>
      <vt:lpstr>KORZYSTAJ Z DOSTĘPNYCH APLIKACJI</vt:lpstr>
      <vt:lpstr>MĄDRZE KORZYSTAJ Z APLIKACJI</vt:lpstr>
      <vt:lpstr>MĄDRZE KORZYSTAJ Z APLIKACJI</vt:lpstr>
      <vt:lpstr>MĄDRZE KORZYSTAJ Z APLIKACJI</vt:lpstr>
      <vt:lpstr>MĄDRZE KORZYSTAJ Z APLIKACJI</vt:lpstr>
      <vt:lpstr>MĄDRZE KORZYSTAJ Z APLIKACJI</vt:lpstr>
      <vt:lpstr>MĄDRZE KORZYSTAJ Z APLIKACJI</vt:lpstr>
      <vt:lpstr>MĄDRZE KORZYSTAJ Z APLIKACJI</vt:lpstr>
      <vt:lpstr>MĄDRZE KORZYSTAJ Z APLIKACJI</vt:lpstr>
      <vt:lpstr>Dziękujemy za uwagę!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Numer projektu: 2022-1-PL01-KA121-VET-000061935  Rodzaj działania:  Akcja KA1, mobilność osób uczących się i kadry  w obszarach dotyczących szkolnictwa wyższego, kształcenia i szkolenia zawodowego, edukacji szkolnej, kształcenia dorosłych oraz młodzieży.</dc:title>
  <dc:creator>Iza</dc:creator>
  <cp:lastModifiedBy>Admin</cp:lastModifiedBy>
  <cp:revision>10</cp:revision>
  <dcterms:created xsi:type="dcterms:W3CDTF">2023-06-19T10:39:09Z</dcterms:created>
  <dcterms:modified xsi:type="dcterms:W3CDTF">2023-07-10T11:45:19Z</dcterms:modified>
</cp:coreProperties>
</file>