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778" autoAdjust="0"/>
    <p:restoredTop sz="94660"/>
  </p:normalViewPr>
  <p:slideViewPr>
    <p:cSldViewPr>
      <p:cViewPr varScale="1">
        <p:scale>
          <a:sx n="82" d="100"/>
          <a:sy n="82" d="100"/>
        </p:scale>
        <p:origin x="-1469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0A9127-937F-4A60-9F1E-6FC1F5670B25}" type="datetimeFigureOut">
              <a:rPr lang="pl-PL" smtClean="0"/>
              <a:pPr/>
              <a:t>10.07.2024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CFF630-EA0B-4416-A374-A37B9F7230E4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0E75E6-AF11-4F63-AECC-F06F77DEB242}" type="datetimeFigureOut">
              <a:rPr lang="pl-PL" smtClean="0"/>
              <a:pPr/>
              <a:t>10.07.2024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ED41D0-7A37-424B-814E-C821BD661C93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5" name="Symbol zastępczy nagłówka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pl-P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7" name="Podtytuł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sp>
        <p:nvSpPr>
          <p:cNvPr id="30" name="Symbol zastępczy daty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BDBA8-F137-4506-8FA1-52B1BF421500}" type="datetime1">
              <a:rPr lang="pl-PL" smtClean="0"/>
              <a:pPr/>
              <a:t>10.07.2024</a:t>
            </a:fld>
            <a:endParaRPr lang="pl-PL"/>
          </a:p>
        </p:txBody>
      </p:sp>
      <p:sp>
        <p:nvSpPr>
          <p:cNvPr id="19" name="Symbol zastępczy stopki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27" name="Symbol zastępczy numeru slajd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E90CB-6F92-41AC-A3A9-0466F8160E5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6D670-1794-497C-9BB8-7ED6373807B1}" type="datetime1">
              <a:rPr lang="pl-PL" smtClean="0"/>
              <a:pPr/>
              <a:t>10.07.2024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E90CB-6F92-41AC-A3A9-0466F8160E5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B6C20-F683-4E76-B533-765E7A1DD867}" type="datetime1">
              <a:rPr lang="pl-PL" smtClean="0"/>
              <a:pPr/>
              <a:t>10.07.2024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E90CB-6F92-41AC-A3A9-0466F8160E5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D02FA-72F4-421E-8D42-A99C2088AFA8}" type="datetime1">
              <a:rPr lang="pl-PL" smtClean="0"/>
              <a:pPr/>
              <a:t>10.07.2024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E90CB-6F92-41AC-A3A9-0466F8160E5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6CEE-4FB0-421D-8D5B-9D62FB4FA8CE}" type="datetime1">
              <a:rPr lang="pl-PL" smtClean="0"/>
              <a:pPr/>
              <a:t>10.07.2024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E90CB-6F92-41AC-A3A9-0466F8160E5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257C8-41FA-48F3-BC7D-7A1595A995C0}" type="datetime1">
              <a:rPr lang="pl-PL" smtClean="0"/>
              <a:pPr/>
              <a:t>10.07.2024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E90CB-6F92-41AC-A3A9-0466F8160E5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84AB1-A372-47BB-A9D9-D652DEFA53FB}" type="datetime1">
              <a:rPr lang="pl-PL" smtClean="0"/>
              <a:pPr/>
              <a:t>10.07.2024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E90CB-6F92-41AC-A3A9-0466F8160E5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B121F-03F7-438F-9598-81779C18AAAE}" type="datetime1">
              <a:rPr lang="pl-PL" smtClean="0"/>
              <a:pPr/>
              <a:t>10.07.2024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E90CB-6F92-41AC-A3A9-0466F8160E5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ze ściętym i zaokrąglonym rogiem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ójkąt prostokątny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53EC4-9137-4420-9891-6D5D391D4FEC}" type="datetime1">
              <a:rPr lang="pl-PL" smtClean="0"/>
              <a:pPr/>
              <a:t>10.07.2024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37E90CB-6F92-41AC-A3A9-0466F8160E5C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l-PL" smtClean="0"/>
              <a:t>Kliknij ikonę, aby dodać obraz</a:t>
            </a:r>
            <a:endParaRPr kumimoji="0" lang="en-US" dirty="0"/>
          </a:p>
        </p:txBody>
      </p:sp>
      <p:sp>
        <p:nvSpPr>
          <p:cNvPr id="10" name="Dowolny kształt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Dowolny kształt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8903E-AAF5-49B3-B17A-69CA69007BBF}" type="datetime1">
              <a:rPr lang="pl-PL" smtClean="0"/>
              <a:pPr/>
              <a:t>10.07.2024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E90CB-6F92-41AC-A3A9-0466F8160E5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DFD76-EA7E-4909-B135-D357BF1836A4}" type="datetime1">
              <a:rPr lang="pl-PL" smtClean="0"/>
              <a:pPr/>
              <a:t>10.07.2024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E90CB-6F92-41AC-A3A9-0466F8160E5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owolny kształt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owolny kształt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Symbol zastępczy tytułu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0" name="Symbol zastępczy tekstu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10" name="Symbol zastępczy daty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446E7B6-EC57-46DA-BC50-59AD92CA806B}" type="datetime1">
              <a:rPr lang="pl-PL" smtClean="0"/>
              <a:pPr/>
              <a:t>10.07.2024</a:t>
            </a:fld>
            <a:endParaRPr lang="pl-PL"/>
          </a:p>
        </p:txBody>
      </p:sp>
      <p:sp>
        <p:nvSpPr>
          <p:cNvPr id="22" name="Symbol zastępczy stopki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18" name="Symbol zastępczy numeru slajdu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37E90CB-6F92-41AC-A3A9-0466F8160E5C}" type="slidenum">
              <a:rPr lang="pl-PL" smtClean="0"/>
              <a:pPr/>
              <a:t>‹#›</a:t>
            </a:fld>
            <a:endParaRPr lang="pl-PL"/>
          </a:p>
        </p:txBody>
      </p:sp>
      <p:grpSp>
        <p:nvGrpSpPr>
          <p:cNvPr id="2" name="Grupa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Dowolny kształt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Dowolny kształt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ZS%20G&#243;ra\Downloads\Happy%20Family%20Friendly%20No%20Copyright%20Upbeat%20Feel%20Good%20Background%20Music%20for%20Video%20-%20Traveler%20by%20Roa.mp3" TargetMode="Externa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PL Współfinansowane przez Unię Europejską_POS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44" y="142852"/>
            <a:ext cx="2858965" cy="510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Obraz 6" descr="powiat_duy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72462" y="857232"/>
            <a:ext cx="1071538" cy="1052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Obraz 7" descr="projekt 1 czerwien-biel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857232"/>
            <a:ext cx="1145516" cy="1104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pole tekstowe 8"/>
          <p:cNvSpPr txBox="1"/>
          <p:nvPr/>
        </p:nvSpPr>
        <p:spPr>
          <a:xfrm>
            <a:off x="1428728" y="785794"/>
            <a:ext cx="628654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i="1" dirty="0" smtClean="0"/>
              <a:t>Zespół </a:t>
            </a:r>
            <a:r>
              <a:rPr lang="pl-PL" i="1" dirty="0"/>
              <a:t>Szkół </a:t>
            </a:r>
            <a:endParaRPr lang="pl-PL" dirty="0"/>
          </a:p>
          <a:p>
            <a:pPr algn="ctr"/>
            <a:r>
              <a:rPr lang="pl-PL" i="1" dirty="0"/>
              <a:t>im. gen. S. Kaliskiego w Górze</a:t>
            </a:r>
            <a:endParaRPr lang="pl-PL" dirty="0"/>
          </a:p>
          <a:p>
            <a:pPr algn="ctr"/>
            <a:r>
              <a:rPr lang="pl-PL" i="1" dirty="0"/>
              <a:t>ul. Armii Polskiej 15a</a:t>
            </a:r>
            <a:endParaRPr lang="pl-PL" dirty="0"/>
          </a:p>
          <a:p>
            <a:pPr algn="ctr"/>
            <a:r>
              <a:rPr lang="pl-PL" i="1" dirty="0"/>
              <a:t>56-200 Góra </a:t>
            </a:r>
            <a:endParaRPr lang="pl-PL" dirty="0"/>
          </a:p>
          <a:p>
            <a:pPr algn="ctr"/>
            <a:r>
              <a:rPr lang="pl-PL" i="1" dirty="0"/>
              <a:t>tel./ fax. (65) 5432660, 5432609, 5441376</a:t>
            </a:r>
            <a:endParaRPr lang="pl-PL" dirty="0"/>
          </a:p>
        </p:txBody>
      </p:sp>
      <p:sp>
        <p:nvSpPr>
          <p:cNvPr id="10" name="pole tekstowe 9"/>
          <p:cNvSpPr txBox="1"/>
          <p:nvPr/>
        </p:nvSpPr>
        <p:spPr>
          <a:xfrm>
            <a:off x="214282" y="2357430"/>
            <a:ext cx="41434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/>
              <a:t>Zespół Szkół w Górze – lokalna szkoła, działająca globalnie.</a:t>
            </a:r>
            <a:endParaRPr lang="pl-PL" sz="1000" dirty="0"/>
          </a:p>
          <a:p>
            <a:endParaRPr lang="pl-PL" dirty="0"/>
          </a:p>
        </p:txBody>
      </p:sp>
      <p:sp>
        <p:nvSpPr>
          <p:cNvPr id="11" name="pole tekstowe 10"/>
          <p:cNvSpPr txBox="1"/>
          <p:nvPr/>
        </p:nvSpPr>
        <p:spPr>
          <a:xfrm>
            <a:off x="357158" y="2643182"/>
            <a:ext cx="38576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Akcja 1. Mobilność edukacyjna</a:t>
            </a:r>
          </a:p>
          <a:p>
            <a:endParaRPr lang="pl-PL" dirty="0"/>
          </a:p>
        </p:txBody>
      </p:sp>
      <p:sp>
        <p:nvSpPr>
          <p:cNvPr id="12" name="pole tekstowe 11"/>
          <p:cNvSpPr txBox="1"/>
          <p:nvPr/>
        </p:nvSpPr>
        <p:spPr>
          <a:xfrm>
            <a:off x="142844" y="3000372"/>
            <a:ext cx="900115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Staże zawodowe i udział w konkursach dla uczniów oraz </a:t>
            </a:r>
            <a:r>
              <a:rPr lang="pl-PL" dirty="0" err="1" smtClean="0"/>
              <a:t>job</a:t>
            </a:r>
            <a:r>
              <a:rPr lang="pl-PL" dirty="0" smtClean="0"/>
              <a:t> </a:t>
            </a:r>
            <a:r>
              <a:rPr lang="pl-PL" dirty="0" err="1" smtClean="0"/>
              <a:t>shadowing</a:t>
            </a:r>
            <a:r>
              <a:rPr lang="pl-PL" dirty="0" smtClean="0"/>
              <a:t>, kursy i praktyki dla kadry</a:t>
            </a:r>
          </a:p>
          <a:p>
            <a:endParaRPr lang="pl-PL" dirty="0" smtClean="0"/>
          </a:p>
          <a:p>
            <a:r>
              <a:rPr lang="pl-PL" dirty="0" smtClean="0"/>
              <a:t>Projekt realizowany w zespole szkół im. gen. S. Kaliskiego w górze</a:t>
            </a:r>
          </a:p>
          <a:p>
            <a:endParaRPr lang="pl-PL" dirty="0"/>
          </a:p>
        </p:txBody>
      </p:sp>
      <p:sp>
        <p:nvSpPr>
          <p:cNvPr id="13" name="pole tekstowe 12"/>
          <p:cNvSpPr txBox="1"/>
          <p:nvPr/>
        </p:nvSpPr>
        <p:spPr>
          <a:xfrm>
            <a:off x="285720" y="4714884"/>
            <a:ext cx="37862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>
                <a:latin typeface="+mj-lt"/>
              </a:rPr>
              <a:t>W </a:t>
            </a:r>
            <a:r>
              <a:rPr lang="pl-PL" dirty="0">
                <a:latin typeface="+mj-lt"/>
              </a:rPr>
              <a:t>terminie: 01.06.2022 – </a:t>
            </a:r>
            <a:r>
              <a:rPr lang="pl-PL" dirty="0" smtClean="0">
                <a:latin typeface="+mj-lt"/>
              </a:rPr>
              <a:t>31.08.2023</a:t>
            </a:r>
            <a:endParaRPr lang="pl-PL" dirty="0">
              <a:latin typeface="+mj-lt"/>
            </a:endParaRPr>
          </a:p>
          <a:p>
            <a:endParaRPr lang="pl-PL" dirty="0"/>
          </a:p>
        </p:txBody>
      </p:sp>
      <p:sp>
        <p:nvSpPr>
          <p:cNvPr id="14" name="pole tekstowe 13"/>
          <p:cNvSpPr txBox="1"/>
          <p:nvPr/>
        </p:nvSpPr>
        <p:spPr>
          <a:xfrm>
            <a:off x="285720" y="5214950"/>
            <a:ext cx="35004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>
                <a:latin typeface="+mj-lt"/>
              </a:rPr>
              <a:t>Wartość </a:t>
            </a:r>
            <a:r>
              <a:rPr lang="pl-PL" dirty="0">
                <a:latin typeface="+mj-lt"/>
              </a:rPr>
              <a:t>projektu: 56 </a:t>
            </a:r>
            <a:r>
              <a:rPr lang="pl-PL" dirty="0" smtClean="0">
                <a:latin typeface="+mj-lt"/>
              </a:rPr>
              <a:t>883,00 </a:t>
            </a:r>
            <a:endParaRPr lang="pl-PL" dirty="0">
              <a:latin typeface="+mj-lt"/>
            </a:endParaRPr>
          </a:p>
          <a:p>
            <a:endParaRPr lang="pl-PL" dirty="0"/>
          </a:p>
        </p:txBody>
      </p:sp>
      <p:pic>
        <p:nvPicPr>
          <p:cNvPr id="15" name="Obraz 14" descr="https://zszgoras.pol.pl/wp-content/uploads/2022/09/logotyp_projekt_erasmus.pn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00628" y="4357694"/>
            <a:ext cx="3786214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Happy Family Friendly No Copyright Upbeat Feel Good Background Music for Video - Traveler by Roa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8" cstate="print"/>
          <a:stretch>
            <a:fillRect/>
          </a:stretch>
        </p:blipFill>
        <p:spPr>
          <a:xfrm>
            <a:off x="6948264" y="332656"/>
            <a:ext cx="244475" cy="244475"/>
          </a:xfrm>
          <a:prstGeom prst="rect">
            <a:avLst/>
          </a:prstGeom>
        </p:spPr>
      </p:pic>
    </p:spTree>
  </p:cSld>
  <p:clrMapOvr>
    <a:masterClrMapping/>
  </p:clrMapOvr>
  <p:transition advTm="18172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12"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/>
          <p:cNvSpPr txBox="1"/>
          <p:nvPr/>
        </p:nvSpPr>
        <p:spPr>
          <a:xfrm>
            <a:off x="714348" y="0"/>
            <a:ext cx="728667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>
                <a:latin typeface="Arial Black" pitchFamily="34" charset="0"/>
              </a:rPr>
              <a:t>Pamiętajcie, że jedna rzecz pozostaje niezmienna w ZS w </a:t>
            </a:r>
            <a:r>
              <a:rPr lang="pl-PL" dirty="0" smtClean="0">
                <a:latin typeface="Arial Black" pitchFamily="34" charset="0"/>
              </a:rPr>
              <a:t>Górze zapraszamy </a:t>
            </a:r>
            <a:r>
              <a:rPr lang="pl-PL" dirty="0">
                <a:latin typeface="Arial Black" pitchFamily="34" charset="0"/>
              </a:rPr>
              <a:t>Was na europejskie praktyki zawodowe! Przeżyjcie z nami swoją zagraniczną przygodę! Tymczasem, zachęcamy do sprawdzenia co działo się u nas w ostatnim czasie, </a:t>
            </a:r>
            <a:r>
              <a:rPr lang="pl-PL" dirty="0" smtClean="0">
                <a:latin typeface="Arial Black" pitchFamily="34" charset="0"/>
              </a:rPr>
              <a:t>https://www.facebook.com/profile.php?id=100063634419398</a:t>
            </a:r>
            <a:endParaRPr lang="pl-PL" dirty="0">
              <a:latin typeface="Arial Black" pitchFamily="34" charset="0"/>
            </a:endParaRPr>
          </a:p>
          <a:p>
            <a:pPr algn="ctr"/>
            <a:endParaRPr lang="pl-PL" dirty="0">
              <a:latin typeface="Arial Black" pitchFamily="34" charset="0"/>
            </a:endParaRPr>
          </a:p>
        </p:txBody>
      </p:sp>
      <p:sp>
        <p:nvSpPr>
          <p:cNvPr id="8" name="Prostokąt 7"/>
          <p:cNvSpPr/>
          <p:nvPr/>
        </p:nvSpPr>
        <p:spPr>
          <a:xfrm>
            <a:off x="1043608" y="6165304"/>
            <a:ext cx="70009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800" dirty="0" err="1">
                <a:latin typeface="Arial Black" pitchFamily="34" charset="0"/>
              </a:rPr>
              <a:t>Welcome</a:t>
            </a:r>
            <a:r>
              <a:rPr lang="pl-PL" sz="2800" dirty="0">
                <a:latin typeface="Arial Black" pitchFamily="34" charset="0"/>
              </a:rPr>
              <a:t> to Portugal</a:t>
            </a:r>
          </a:p>
        </p:txBody>
      </p:sp>
      <p:pic>
        <p:nvPicPr>
          <p:cNvPr id="1026" name="Picture 2" descr="F:\prezentacja\zdjęcia Braga\dce2900a-9a58-47af-be44-9de02e02069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2447646" y="-135278"/>
            <a:ext cx="4143403" cy="8247623"/>
          </a:xfrm>
          <a:prstGeom prst="rect">
            <a:avLst/>
          </a:prstGeom>
          <a:noFill/>
        </p:spPr>
      </p:pic>
    </p:spTree>
  </p:cSld>
  <p:clrMapOvr>
    <a:masterClrMapping/>
  </p:clrMapOvr>
  <p:transition advTm="15156"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F:\prezentacja\zdjęcia Braga\da17c94a-fd35-4000-89aa-ae101a95343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85784" y="-142900"/>
            <a:ext cx="9753600" cy="7315200"/>
          </a:xfrm>
          <a:prstGeom prst="rect">
            <a:avLst/>
          </a:prstGeom>
          <a:noFill/>
        </p:spPr>
      </p:pic>
      <p:sp>
        <p:nvSpPr>
          <p:cNvPr id="9" name="pole tekstowe 8"/>
          <p:cNvSpPr txBox="1"/>
          <p:nvPr/>
        </p:nvSpPr>
        <p:spPr>
          <a:xfrm>
            <a:off x="357158" y="857232"/>
            <a:ext cx="34290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 err="1" smtClean="0">
                <a:latin typeface="Arial Black" pitchFamily="34" charset="0"/>
              </a:rPr>
              <a:t>Welcome</a:t>
            </a:r>
            <a:r>
              <a:rPr lang="pl-PL" sz="2400" dirty="0" smtClean="0">
                <a:latin typeface="Arial Black" pitchFamily="34" charset="0"/>
              </a:rPr>
              <a:t> to Braga</a:t>
            </a:r>
            <a:endParaRPr lang="pl-PL" sz="2400" dirty="0">
              <a:latin typeface="Arial Black" pitchFamily="34" charset="0"/>
            </a:endParaRPr>
          </a:p>
        </p:txBody>
      </p:sp>
    </p:spTree>
  </p:cSld>
  <p:clrMapOvr>
    <a:masterClrMapping/>
  </p:clrMapOvr>
  <p:transition advTm="5141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/>
          <p:cNvSpPr txBox="1"/>
          <p:nvPr/>
        </p:nvSpPr>
        <p:spPr>
          <a:xfrm>
            <a:off x="0" y="500042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>
                <a:latin typeface="Arial Black" pitchFamily="34" charset="0"/>
              </a:rPr>
              <a:t>“</a:t>
            </a:r>
            <a:r>
              <a:rPr lang="pl-PL" dirty="0" err="1">
                <a:latin typeface="Arial Black" pitchFamily="34" charset="0"/>
              </a:rPr>
              <a:t>Work</a:t>
            </a:r>
            <a:r>
              <a:rPr lang="pl-PL" dirty="0">
                <a:latin typeface="Arial Black" pitchFamily="34" charset="0"/>
              </a:rPr>
              <a:t> </a:t>
            </a:r>
            <a:r>
              <a:rPr lang="pl-PL" dirty="0" err="1">
                <a:latin typeface="Arial Black" pitchFamily="34" charset="0"/>
              </a:rPr>
              <a:t>it</a:t>
            </a:r>
            <a:r>
              <a:rPr lang="pl-PL" dirty="0">
                <a:latin typeface="Arial Black" pitchFamily="34" charset="0"/>
              </a:rPr>
              <a:t> </a:t>
            </a:r>
            <a:r>
              <a:rPr lang="pl-PL" dirty="0" err="1">
                <a:latin typeface="Arial Black" pitchFamily="34" charset="0"/>
              </a:rPr>
              <a:t>harder</a:t>
            </a:r>
            <a:r>
              <a:rPr lang="pl-PL" dirty="0">
                <a:latin typeface="Arial Black" pitchFamily="34" charset="0"/>
              </a:rPr>
              <a:t>, make </a:t>
            </a:r>
            <a:r>
              <a:rPr lang="pl-PL" dirty="0" err="1" smtClean="0">
                <a:latin typeface="Arial Black" pitchFamily="34" charset="0"/>
              </a:rPr>
              <a:t>it</a:t>
            </a:r>
            <a:r>
              <a:rPr lang="pl-PL" dirty="0" smtClean="0">
                <a:latin typeface="Arial Black" pitchFamily="34" charset="0"/>
              </a:rPr>
              <a:t> </a:t>
            </a:r>
            <a:r>
              <a:rPr lang="pl-PL" dirty="0" err="1" smtClean="0">
                <a:latin typeface="Arial Black" pitchFamily="34" charset="0"/>
              </a:rPr>
              <a:t>better</a:t>
            </a:r>
            <a:r>
              <a:rPr lang="pl-PL" dirty="0">
                <a:latin typeface="Arial Black" pitchFamily="34" charset="0"/>
              </a:rPr>
              <a:t>”</a:t>
            </a:r>
          </a:p>
          <a:p>
            <a:pPr algn="ctr"/>
            <a:endParaRPr lang="pl-PL" dirty="0">
              <a:latin typeface="Arial Black" pitchFamily="34" charset="0"/>
            </a:endParaRPr>
          </a:p>
        </p:txBody>
      </p:sp>
      <p:pic>
        <p:nvPicPr>
          <p:cNvPr id="3075" name="Picture 3" descr="F:\prezentacja\zdjęcia Braga\Nowy folder (2)\310238794_509467994444937_2364801194211565255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412776"/>
            <a:ext cx="2808312" cy="3744416"/>
          </a:xfrm>
          <a:prstGeom prst="rect">
            <a:avLst/>
          </a:prstGeom>
          <a:noFill/>
        </p:spPr>
      </p:pic>
      <p:pic>
        <p:nvPicPr>
          <p:cNvPr id="3076" name="Picture 4" descr="F:\prezentacja\zdjęcia Braga\Nowy folder (2)\312503446_864149384742164_8527477683180212047_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7824" y="3284984"/>
            <a:ext cx="2551439" cy="3401919"/>
          </a:xfrm>
          <a:prstGeom prst="rect">
            <a:avLst/>
          </a:prstGeom>
          <a:noFill/>
        </p:spPr>
      </p:pic>
      <p:pic>
        <p:nvPicPr>
          <p:cNvPr id="3077" name="Picture 5" descr="F:\prezentacja\zdjęcia Braga\Nowy folder (2)\313334178_461143872773098_5361843474109130719_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51920" y="1196752"/>
            <a:ext cx="3096344" cy="2331329"/>
          </a:xfrm>
          <a:prstGeom prst="rect">
            <a:avLst/>
          </a:prstGeom>
          <a:noFill/>
        </p:spPr>
      </p:pic>
      <p:pic>
        <p:nvPicPr>
          <p:cNvPr id="3078" name="Picture 6" descr="F:\prezentacja\zdjęcia Braga\Nowy folder (2)\315517754_2989332544546764_7813936485876636254_n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00192" y="3284984"/>
            <a:ext cx="2521610" cy="3362146"/>
          </a:xfrm>
          <a:prstGeom prst="rect">
            <a:avLst/>
          </a:prstGeom>
          <a:noFill/>
        </p:spPr>
      </p:pic>
    </p:spTree>
  </p:cSld>
  <p:clrMapOvr>
    <a:masterClrMapping/>
  </p:clrMapOvr>
  <p:transition advTm="6187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/>
          <p:cNvSpPr txBox="1"/>
          <p:nvPr/>
        </p:nvSpPr>
        <p:spPr>
          <a:xfrm>
            <a:off x="-142908" y="785794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>
                <a:latin typeface="Arial Black" pitchFamily="34" charset="0"/>
              </a:rPr>
              <a:t>“​​Just </a:t>
            </a:r>
            <a:r>
              <a:rPr lang="pl-PL" dirty="0" err="1" smtClean="0">
                <a:latin typeface="Arial Black" pitchFamily="34" charset="0"/>
              </a:rPr>
              <a:t>when</a:t>
            </a:r>
            <a:r>
              <a:rPr lang="pl-PL" dirty="0" smtClean="0">
                <a:latin typeface="Arial Black" pitchFamily="34" charset="0"/>
              </a:rPr>
              <a:t> </a:t>
            </a:r>
            <a:r>
              <a:rPr lang="pl-PL" dirty="0" err="1" smtClean="0">
                <a:latin typeface="Arial Black" pitchFamily="34" charset="0"/>
              </a:rPr>
              <a:t>you</a:t>
            </a:r>
            <a:r>
              <a:rPr lang="pl-PL" dirty="0" smtClean="0">
                <a:latin typeface="Arial Black" pitchFamily="34" charset="0"/>
              </a:rPr>
              <a:t> </a:t>
            </a:r>
            <a:r>
              <a:rPr lang="pl-PL" dirty="0" err="1" smtClean="0">
                <a:latin typeface="Arial Black" pitchFamily="34" charset="0"/>
              </a:rPr>
              <a:t>think</a:t>
            </a:r>
            <a:r>
              <a:rPr lang="pl-PL" dirty="0" smtClean="0">
                <a:latin typeface="Arial Black" pitchFamily="34" charset="0"/>
              </a:rPr>
              <a:t>,  </a:t>
            </a:r>
            <a:r>
              <a:rPr lang="pl-PL" dirty="0" err="1" smtClean="0">
                <a:latin typeface="Arial Black" pitchFamily="34" charset="0"/>
              </a:rPr>
              <a:t>you’re</a:t>
            </a:r>
            <a:r>
              <a:rPr lang="pl-PL" dirty="0" smtClean="0">
                <a:latin typeface="Arial Black" pitchFamily="34" charset="0"/>
              </a:rPr>
              <a:t> </a:t>
            </a:r>
            <a:r>
              <a:rPr lang="pl-PL" dirty="0" err="1" smtClean="0">
                <a:latin typeface="Arial Black" pitchFamily="34" charset="0"/>
              </a:rPr>
              <a:t>in</a:t>
            </a:r>
            <a:r>
              <a:rPr lang="pl-PL" dirty="0" smtClean="0">
                <a:latin typeface="Arial Black" pitchFamily="34" charset="0"/>
              </a:rPr>
              <a:t> </a:t>
            </a:r>
            <a:r>
              <a:rPr lang="pl-PL" dirty="0" err="1" smtClean="0">
                <a:latin typeface="Arial Black" pitchFamily="34" charset="0"/>
              </a:rPr>
              <a:t>control</a:t>
            </a:r>
            <a:r>
              <a:rPr lang="pl-PL" dirty="0" smtClean="0">
                <a:latin typeface="Arial Black" pitchFamily="34" charset="0"/>
              </a:rPr>
              <a:t>” </a:t>
            </a:r>
            <a:endParaRPr lang="pl-PL" dirty="0">
              <a:latin typeface="Arial Black" pitchFamily="34" charset="0"/>
            </a:endParaRPr>
          </a:p>
        </p:txBody>
      </p:sp>
      <p:pic>
        <p:nvPicPr>
          <p:cNvPr id="1026" name="Picture 2" descr="F:\prezentacja\zdjęcia Braga\Nowy folder (2)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196752"/>
            <a:ext cx="3672408" cy="2754306"/>
          </a:xfrm>
          <a:prstGeom prst="rect">
            <a:avLst/>
          </a:prstGeom>
          <a:noFill/>
        </p:spPr>
      </p:pic>
      <p:pic>
        <p:nvPicPr>
          <p:cNvPr id="1027" name="Picture 3" descr="F:\prezentacja\zdjęcia Braga\Nowy folder (2)\313453947_793678401794513_6053145233231555387_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1628800"/>
            <a:ext cx="3350746" cy="4467659"/>
          </a:xfrm>
          <a:prstGeom prst="rect">
            <a:avLst/>
          </a:prstGeom>
          <a:noFill/>
        </p:spPr>
      </p:pic>
      <p:pic>
        <p:nvPicPr>
          <p:cNvPr id="6" name="Picture 2" descr="D:\zdjęcia Braga\zdjęcia zakłady pracy\IMG_625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3804916"/>
            <a:ext cx="4673680" cy="2628945"/>
          </a:xfrm>
          <a:prstGeom prst="rect">
            <a:avLst/>
          </a:prstGeom>
          <a:noFill/>
        </p:spPr>
      </p:pic>
    </p:spTree>
  </p:cSld>
  <p:clrMapOvr>
    <a:masterClrMapping/>
  </p:clrMapOvr>
  <p:transition advTm="6657">
    <p:wipe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/>
          <p:cNvSpPr/>
          <p:nvPr/>
        </p:nvSpPr>
        <p:spPr>
          <a:xfrm>
            <a:off x="0" y="785794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dirty="0" smtClean="0">
                <a:latin typeface="Arial Black" pitchFamily="34" charset="0"/>
              </a:rPr>
              <a:t>“I </a:t>
            </a:r>
            <a:r>
              <a:rPr lang="pl-PL" dirty="0" err="1" smtClean="0">
                <a:latin typeface="Arial Black" pitchFamily="34" charset="0"/>
              </a:rPr>
              <a:t>got</a:t>
            </a:r>
            <a:r>
              <a:rPr lang="pl-PL" dirty="0" smtClean="0">
                <a:latin typeface="Arial Black" pitchFamily="34" charset="0"/>
              </a:rPr>
              <a:t> </a:t>
            </a:r>
            <a:r>
              <a:rPr lang="pl-PL" dirty="0" err="1" smtClean="0">
                <a:latin typeface="Arial Black" pitchFamily="34" charset="0"/>
              </a:rPr>
              <a:t>bills</a:t>
            </a:r>
            <a:r>
              <a:rPr lang="pl-PL" dirty="0" smtClean="0">
                <a:latin typeface="Arial Black" pitchFamily="34" charset="0"/>
              </a:rPr>
              <a:t> I </a:t>
            </a:r>
            <a:r>
              <a:rPr lang="pl-PL" dirty="0" err="1" smtClean="0">
                <a:latin typeface="Arial Black" pitchFamily="34" charset="0"/>
              </a:rPr>
              <a:t>gotta</a:t>
            </a:r>
            <a:r>
              <a:rPr lang="pl-PL" dirty="0" smtClean="0">
                <a:latin typeface="Arial Black" pitchFamily="34" charset="0"/>
              </a:rPr>
              <a:t> </a:t>
            </a:r>
            <a:r>
              <a:rPr lang="pl-PL" dirty="0" err="1" smtClean="0">
                <a:latin typeface="Arial Black" pitchFamily="34" charset="0"/>
              </a:rPr>
              <a:t>pay</a:t>
            </a:r>
            <a:r>
              <a:rPr lang="pl-PL" dirty="0" smtClean="0">
                <a:latin typeface="Arial Black" pitchFamily="34" charset="0"/>
              </a:rPr>
              <a:t>. So </a:t>
            </a:r>
            <a:r>
              <a:rPr lang="pl-PL" dirty="0" err="1" smtClean="0">
                <a:latin typeface="Arial Black" pitchFamily="34" charset="0"/>
              </a:rPr>
              <a:t>I’m</a:t>
            </a:r>
            <a:r>
              <a:rPr lang="pl-PL" dirty="0" smtClean="0">
                <a:latin typeface="Arial Black" pitchFamily="34" charset="0"/>
              </a:rPr>
              <a:t> gon’ </a:t>
            </a:r>
            <a:r>
              <a:rPr lang="pl-PL" dirty="0" err="1" smtClean="0">
                <a:latin typeface="Arial Black" pitchFamily="34" charset="0"/>
              </a:rPr>
              <a:t>work</a:t>
            </a:r>
            <a:r>
              <a:rPr lang="pl-PL" dirty="0" smtClean="0">
                <a:latin typeface="Arial Black" pitchFamily="34" charset="0"/>
              </a:rPr>
              <a:t>, </a:t>
            </a:r>
            <a:r>
              <a:rPr lang="pl-PL" dirty="0" err="1" smtClean="0">
                <a:latin typeface="Arial Black" pitchFamily="34" charset="0"/>
              </a:rPr>
              <a:t>work</a:t>
            </a:r>
            <a:r>
              <a:rPr lang="pl-PL" dirty="0" smtClean="0">
                <a:latin typeface="Arial Black" pitchFamily="34" charset="0"/>
              </a:rPr>
              <a:t>, </a:t>
            </a:r>
            <a:r>
              <a:rPr lang="pl-PL" dirty="0" err="1" smtClean="0">
                <a:latin typeface="Arial Black" pitchFamily="34" charset="0"/>
              </a:rPr>
              <a:t>work</a:t>
            </a:r>
            <a:r>
              <a:rPr lang="pl-PL" dirty="0" smtClean="0">
                <a:latin typeface="Arial Black" pitchFamily="34" charset="0"/>
              </a:rPr>
              <a:t> </a:t>
            </a:r>
            <a:r>
              <a:rPr lang="pl-PL" dirty="0" err="1" smtClean="0">
                <a:latin typeface="Arial Black" pitchFamily="34" charset="0"/>
              </a:rPr>
              <a:t>every</a:t>
            </a:r>
            <a:r>
              <a:rPr lang="pl-PL" dirty="0" smtClean="0">
                <a:latin typeface="Arial Black" pitchFamily="34" charset="0"/>
              </a:rPr>
              <a:t> </a:t>
            </a:r>
            <a:r>
              <a:rPr lang="pl-PL" dirty="0" err="1" smtClean="0">
                <a:latin typeface="Arial Black" pitchFamily="34" charset="0"/>
              </a:rPr>
              <a:t>day</a:t>
            </a:r>
            <a:r>
              <a:rPr lang="pl-PL" dirty="0" smtClean="0">
                <a:latin typeface="Arial Black" pitchFamily="34" charset="0"/>
              </a:rPr>
              <a:t>.”</a:t>
            </a:r>
            <a:endParaRPr lang="pl-PL" dirty="0">
              <a:latin typeface="Arial Black" pitchFamily="34" charset="0"/>
            </a:endParaRPr>
          </a:p>
        </p:txBody>
      </p:sp>
      <p:pic>
        <p:nvPicPr>
          <p:cNvPr id="2050" name="Picture 2" descr="F:\prezentacja\zdjęcia Braga\Nowy folder (2)\313044741_1524984711258434_5747770507246479823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285859"/>
            <a:ext cx="2990136" cy="3986847"/>
          </a:xfrm>
          <a:prstGeom prst="rect">
            <a:avLst/>
          </a:prstGeom>
          <a:noFill/>
        </p:spPr>
      </p:pic>
      <p:pic>
        <p:nvPicPr>
          <p:cNvPr id="2051" name="Picture 3" descr="F:\prezentacja\zdjęcia Braga\Nowy folder (2)\314990083_803374957403941_6872722920865129513_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1958188"/>
            <a:ext cx="2582028" cy="4590271"/>
          </a:xfrm>
          <a:prstGeom prst="rect">
            <a:avLst/>
          </a:prstGeom>
          <a:noFill/>
        </p:spPr>
      </p:pic>
      <p:pic>
        <p:nvPicPr>
          <p:cNvPr id="2052" name="Picture 4" descr="F:\prezentacja\zdjęcia Braga\Nowy folder (2)\315923585_425775053097154_5168418189292666944_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8144" y="1214422"/>
            <a:ext cx="2882980" cy="3843973"/>
          </a:xfrm>
          <a:prstGeom prst="rect">
            <a:avLst/>
          </a:prstGeom>
          <a:noFill/>
        </p:spPr>
      </p:pic>
    </p:spTree>
  </p:cSld>
  <p:clrMapOvr>
    <a:masterClrMapping/>
  </p:clrMapOvr>
  <p:transition advTm="5859">
    <p:pull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0" y="54868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>
                <a:latin typeface="Arial Black" pitchFamily="34" charset="0"/>
              </a:rPr>
              <a:t>“I </a:t>
            </a:r>
            <a:r>
              <a:rPr lang="pl-PL" dirty="0" err="1" smtClean="0">
                <a:latin typeface="Arial Black" pitchFamily="34" charset="0"/>
              </a:rPr>
              <a:t>know</a:t>
            </a:r>
            <a:r>
              <a:rPr lang="pl-PL" dirty="0" smtClean="0">
                <a:latin typeface="Arial Black" pitchFamily="34" charset="0"/>
              </a:rPr>
              <a:t> </a:t>
            </a:r>
            <a:r>
              <a:rPr lang="pl-PL" dirty="0" err="1" smtClean="0">
                <a:latin typeface="Arial Black" pitchFamily="34" charset="0"/>
              </a:rPr>
              <a:t>it’s</a:t>
            </a:r>
            <a:r>
              <a:rPr lang="pl-PL" dirty="0" smtClean="0">
                <a:latin typeface="Arial Black" pitchFamily="34" charset="0"/>
              </a:rPr>
              <a:t> </a:t>
            </a:r>
            <a:r>
              <a:rPr lang="pl-PL" dirty="0" err="1" smtClean="0">
                <a:latin typeface="Arial Black" pitchFamily="34" charset="0"/>
              </a:rPr>
              <a:t>hard</a:t>
            </a:r>
            <a:r>
              <a:rPr lang="pl-PL" dirty="0" smtClean="0">
                <a:latin typeface="Arial Black" pitchFamily="34" charset="0"/>
              </a:rPr>
              <a:t>, </a:t>
            </a:r>
            <a:r>
              <a:rPr lang="pl-PL" dirty="0" err="1" smtClean="0">
                <a:latin typeface="Arial Black" pitchFamily="34" charset="0"/>
              </a:rPr>
              <a:t>know</a:t>
            </a:r>
            <a:r>
              <a:rPr lang="pl-PL" dirty="0" smtClean="0">
                <a:latin typeface="Arial Black" pitchFamily="34" charset="0"/>
              </a:rPr>
              <a:t> </a:t>
            </a:r>
            <a:r>
              <a:rPr lang="pl-PL" dirty="0" err="1" smtClean="0">
                <a:latin typeface="Arial Black" pitchFamily="34" charset="0"/>
              </a:rPr>
              <a:t>it’s</a:t>
            </a:r>
            <a:r>
              <a:rPr lang="pl-PL" dirty="0" smtClean="0">
                <a:latin typeface="Arial Black" pitchFamily="34" charset="0"/>
              </a:rPr>
              <a:t> </a:t>
            </a:r>
            <a:r>
              <a:rPr lang="pl-PL" dirty="0" err="1" smtClean="0">
                <a:latin typeface="Arial Black" pitchFamily="34" charset="0"/>
              </a:rPr>
              <a:t>hard</a:t>
            </a:r>
            <a:r>
              <a:rPr lang="pl-PL" dirty="0" smtClean="0">
                <a:latin typeface="Arial Black" pitchFamily="34" charset="0"/>
              </a:rPr>
              <a:t>. To </a:t>
            </a:r>
            <a:r>
              <a:rPr lang="pl-PL" dirty="0" err="1" smtClean="0">
                <a:latin typeface="Arial Black" pitchFamily="34" charset="0"/>
              </a:rPr>
              <a:t>remember</a:t>
            </a:r>
            <a:r>
              <a:rPr lang="pl-PL" dirty="0" smtClean="0">
                <a:latin typeface="Arial Black" pitchFamily="34" charset="0"/>
              </a:rPr>
              <a:t> </a:t>
            </a:r>
            <a:r>
              <a:rPr lang="pl-PL" dirty="0" err="1" smtClean="0">
                <a:latin typeface="Arial Black" pitchFamily="34" charset="0"/>
              </a:rPr>
              <a:t>sometimes</a:t>
            </a:r>
            <a:r>
              <a:rPr lang="pl-PL" dirty="0" smtClean="0">
                <a:latin typeface="Arial Black" pitchFamily="34" charset="0"/>
              </a:rPr>
              <a:t>. </a:t>
            </a:r>
          </a:p>
          <a:p>
            <a:pPr algn="ctr"/>
            <a:r>
              <a:rPr lang="pl-PL" dirty="0" smtClean="0">
                <a:latin typeface="Arial Black" pitchFamily="34" charset="0"/>
              </a:rPr>
              <a:t>But </a:t>
            </a:r>
            <a:r>
              <a:rPr lang="pl-PL" dirty="0" err="1" smtClean="0">
                <a:latin typeface="Arial Black" pitchFamily="34" charset="0"/>
              </a:rPr>
              <a:t>you</a:t>
            </a:r>
            <a:r>
              <a:rPr lang="pl-PL" dirty="0" smtClean="0">
                <a:latin typeface="Arial Black" pitchFamily="34" charset="0"/>
              </a:rPr>
              <a:t> </a:t>
            </a:r>
            <a:r>
              <a:rPr lang="pl-PL" dirty="0" err="1" smtClean="0">
                <a:latin typeface="Arial Black" pitchFamily="34" charset="0"/>
              </a:rPr>
              <a:t>gotta</a:t>
            </a:r>
            <a:r>
              <a:rPr lang="pl-PL" dirty="0" smtClean="0">
                <a:latin typeface="Arial Black" pitchFamily="34" charset="0"/>
              </a:rPr>
              <a:t> </a:t>
            </a:r>
            <a:r>
              <a:rPr lang="pl-PL" dirty="0" err="1" smtClean="0">
                <a:latin typeface="Arial Black" pitchFamily="34" charset="0"/>
              </a:rPr>
              <a:t>keep</a:t>
            </a:r>
            <a:r>
              <a:rPr lang="pl-PL" dirty="0" smtClean="0">
                <a:latin typeface="Arial Black" pitchFamily="34" charset="0"/>
              </a:rPr>
              <a:t> </a:t>
            </a:r>
            <a:r>
              <a:rPr lang="pl-PL" dirty="0" err="1" smtClean="0">
                <a:latin typeface="Arial Black" pitchFamily="34" charset="0"/>
              </a:rPr>
              <a:t>your</a:t>
            </a:r>
            <a:r>
              <a:rPr lang="pl-PL" dirty="0" smtClean="0">
                <a:latin typeface="Arial Black" pitchFamily="34" charset="0"/>
              </a:rPr>
              <a:t> </a:t>
            </a:r>
            <a:r>
              <a:rPr lang="pl-PL" dirty="0" err="1" smtClean="0">
                <a:latin typeface="Arial Black" pitchFamily="34" charset="0"/>
              </a:rPr>
              <a:t>head</a:t>
            </a:r>
            <a:r>
              <a:rPr lang="pl-PL" dirty="0" smtClean="0">
                <a:latin typeface="Arial Black" pitchFamily="34" charset="0"/>
              </a:rPr>
              <a:t> up.”</a:t>
            </a:r>
            <a:endParaRPr lang="pl-PL" dirty="0">
              <a:latin typeface="Arial Black" pitchFamily="34" charset="0"/>
            </a:endParaRPr>
          </a:p>
        </p:txBody>
      </p:sp>
      <p:pic>
        <p:nvPicPr>
          <p:cNvPr id="1026" name="Picture 2" descr="F:\prezentacja\zdjęcia Braga\Nowy folder (2)\314642782_1809524416113055_1646397809255357420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072" y="1340768"/>
            <a:ext cx="3000396" cy="5112568"/>
          </a:xfrm>
          <a:prstGeom prst="rect">
            <a:avLst/>
          </a:prstGeom>
          <a:noFill/>
        </p:spPr>
      </p:pic>
      <p:pic>
        <p:nvPicPr>
          <p:cNvPr id="4" name="Picture 2" descr="F:\prezentacja\zdjęcia Braga\Nowy folder (2)\315923585_425775053097154_5168418189292666944_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1357298"/>
            <a:ext cx="3786214" cy="5096038"/>
          </a:xfrm>
          <a:prstGeom prst="rect">
            <a:avLst/>
          </a:prstGeom>
          <a:noFill/>
        </p:spPr>
      </p:pic>
    </p:spTree>
  </p:cSld>
  <p:clrMapOvr>
    <a:masterClrMapping/>
  </p:clrMapOvr>
  <p:transition advTm="5922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0" y="1214422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>
                <a:latin typeface="Arial Black" pitchFamily="34" charset="0"/>
              </a:rPr>
              <a:t>Lizbon – „</a:t>
            </a:r>
            <a:r>
              <a:rPr lang="pl-PL" dirty="0" err="1" smtClean="0">
                <a:latin typeface="Arial Black" pitchFamily="34" charset="0"/>
              </a:rPr>
              <a:t>Dream</a:t>
            </a:r>
            <a:r>
              <a:rPr lang="pl-PL" dirty="0" smtClean="0">
                <a:latin typeface="Arial Black" pitchFamily="34" charset="0"/>
              </a:rPr>
              <a:t> </a:t>
            </a:r>
            <a:r>
              <a:rPr lang="pl-PL" dirty="0" err="1" smtClean="0">
                <a:latin typeface="Arial Black" pitchFamily="34" charset="0"/>
              </a:rPr>
              <a:t>until</a:t>
            </a:r>
            <a:r>
              <a:rPr lang="pl-PL" dirty="0" smtClean="0">
                <a:latin typeface="Arial Black" pitchFamily="34" charset="0"/>
              </a:rPr>
              <a:t> </a:t>
            </a:r>
            <a:r>
              <a:rPr lang="pl-PL" dirty="0" err="1" smtClean="0">
                <a:latin typeface="Arial Black" pitchFamily="34" charset="0"/>
              </a:rPr>
              <a:t>the</a:t>
            </a:r>
            <a:r>
              <a:rPr lang="pl-PL" dirty="0" smtClean="0">
                <a:latin typeface="Arial Black" pitchFamily="34" charset="0"/>
              </a:rPr>
              <a:t> </a:t>
            </a:r>
            <a:r>
              <a:rPr lang="pl-PL" dirty="0" err="1" smtClean="0">
                <a:latin typeface="Arial Black" pitchFamily="34" charset="0"/>
              </a:rPr>
              <a:t>dream</a:t>
            </a:r>
            <a:r>
              <a:rPr lang="pl-PL" dirty="0" smtClean="0">
                <a:latin typeface="Arial Black" pitchFamily="34" charset="0"/>
              </a:rPr>
              <a:t> </a:t>
            </a:r>
            <a:r>
              <a:rPr lang="pl-PL" dirty="0" err="1" smtClean="0">
                <a:latin typeface="Arial Black" pitchFamily="34" charset="0"/>
              </a:rPr>
              <a:t>come</a:t>
            </a:r>
            <a:r>
              <a:rPr lang="pl-PL" dirty="0" smtClean="0">
                <a:latin typeface="Arial Black" pitchFamily="34" charset="0"/>
              </a:rPr>
              <a:t> </a:t>
            </a:r>
            <a:r>
              <a:rPr lang="pl-PL" dirty="0" err="1" smtClean="0">
                <a:latin typeface="Arial Black" pitchFamily="34" charset="0"/>
              </a:rPr>
              <a:t>true</a:t>
            </a:r>
            <a:r>
              <a:rPr lang="pl-PL" dirty="0" smtClean="0">
                <a:latin typeface="Arial Black" pitchFamily="34" charset="0"/>
              </a:rPr>
              <a:t>.”</a:t>
            </a:r>
          </a:p>
          <a:p>
            <a:pPr algn="ctr"/>
            <a:endParaRPr lang="pl-PL" dirty="0">
              <a:latin typeface="Arial Black" pitchFamily="34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1628800"/>
            <a:ext cx="3600400" cy="4800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6062">
    <p:pull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0" y="1071546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>
                <a:latin typeface="Arial Black" pitchFamily="34" charset="0"/>
              </a:rPr>
              <a:t>Braga – </a:t>
            </a:r>
            <a:r>
              <a:rPr lang="pl-PL" dirty="0" err="1" smtClean="0">
                <a:latin typeface="Arial Black" pitchFamily="34" charset="0"/>
              </a:rPr>
              <a:t>Yeah</a:t>
            </a:r>
            <a:r>
              <a:rPr lang="pl-PL" dirty="0" smtClean="0">
                <a:latin typeface="Arial Black" pitchFamily="34" charset="0"/>
              </a:rPr>
              <a:t>, </a:t>
            </a:r>
            <a:r>
              <a:rPr lang="pl-PL" dirty="0" err="1" smtClean="0">
                <a:latin typeface="Arial Black" pitchFamily="34" charset="0"/>
              </a:rPr>
              <a:t>take</a:t>
            </a:r>
            <a:r>
              <a:rPr lang="pl-PL" dirty="0" smtClean="0">
                <a:latin typeface="Arial Black" pitchFamily="34" charset="0"/>
              </a:rPr>
              <a:t> me to </a:t>
            </a:r>
            <a:r>
              <a:rPr lang="pl-PL" dirty="0" err="1" smtClean="0">
                <a:latin typeface="Arial Black" pitchFamily="34" charset="0"/>
              </a:rPr>
              <a:t>the</a:t>
            </a:r>
            <a:r>
              <a:rPr lang="pl-PL" dirty="0" smtClean="0">
                <a:latin typeface="Arial Black" pitchFamily="34" charset="0"/>
              </a:rPr>
              <a:t> top, </a:t>
            </a:r>
            <a:r>
              <a:rPr lang="pl-PL" dirty="0" err="1" smtClean="0">
                <a:latin typeface="Arial Black" pitchFamily="34" charset="0"/>
              </a:rPr>
              <a:t>I’m</a:t>
            </a:r>
            <a:r>
              <a:rPr lang="pl-PL" dirty="0" smtClean="0">
                <a:latin typeface="Arial Black" pitchFamily="34" charset="0"/>
              </a:rPr>
              <a:t> </a:t>
            </a:r>
            <a:r>
              <a:rPr lang="pl-PL" dirty="0" err="1" smtClean="0">
                <a:latin typeface="Arial Black" pitchFamily="34" charset="0"/>
              </a:rPr>
              <a:t>ready</a:t>
            </a:r>
            <a:r>
              <a:rPr lang="pl-PL" dirty="0" smtClean="0">
                <a:latin typeface="Arial Black" pitchFamily="34" charset="0"/>
              </a:rPr>
              <a:t> for, </a:t>
            </a:r>
            <a:r>
              <a:rPr lang="pl-PL" dirty="0" err="1" smtClean="0">
                <a:latin typeface="Arial Black" pitchFamily="34" charset="0"/>
              </a:rPr>
              <a:t>whatever</a:t>
            </a:r>
            <a:r>
              <a:rPr lang="pl-PL" dirty="0" smtClean="0">
                <a:latin typeface="Arial Black" pitchFamily="34" charset="0"/>
              </a:rPr>
              <a:t> </a:t>
            </a:r>
            <a:r>
              <a:rPr lang="pl-PL" dirty="0" err="1" smtClean="0">
                <a:latin typeface="Arial Black" pitchFamily="34" charset="0"/>
              </a:rPr>
              <a:t>it</a:t>
            </a:r>
            <a:r>
              <a:rPr lang="pl-PL" dirty="0" smtClean="0">
                <a:latin typeface="Arial Black" pitchFamily="34" charset="0"/>
              </a:rPr>
              <a:t> </a:t>
            </a:r>
            <a:r>
              <a:rPr lang="pl-PL" dirty="0" err="1" smtClean="0">
                <a:latin typeface="Arial Black" pitchFamily="34" charset="0"/>
              </a:rPr>
              <a:t>takes</a:t>
            </a:r>
            <a:r>
              <a:rPr lang="pl-PL" dirty="0" smtClean="0">
                <a:latin typeface="Arial Black" pitchFamily="34" charset="0"/>
              </a:rPr>
              <a:t>.”</a:t>
            </a:r>
          </a:p>
          <a:p>
            <a:pPr algn="ctr"/>
            <a:endParaRPr lang="pl-PL" dirty="0">
              <a:latin typeface="Arial Black" pitchFamily="34" charset="0"/>
            </a:endParaRPr>
          </a:p>
        </p:txBody>
      </p:sp>
      <p:pic>
        <p:nvPicPr>
          <p:cNvPr id="3074" name="Picture 2" descr="F:\prezentacja\zdjęcia Braga\20ff20d6-edc8-4345-abe2-fd331e216b3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571611"/>
            <a:ext cx="3061574" cy="4082099"/>
          </a:xfrm>
          <a:prstGeom prst="rect">
            <a:avLst/>
          </a:prstGeom>
          <a:noFill/>
        </p:spPr>
      </p:pic>
      <p:pic>
        <p:nvPicPr>
          <p:cNvPr id="3075" name="Picture 3" descr="F:\prezentacja\zdjęcia Braga\3243bfe5-400f-4539-b4e1-8c6d3a8aa88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20" y="1643050"/>
            <a:ext cx="3349036" cy="4477042"/>
          </a:xfrm>
          <a:prstGeom prst="rect">
            <a:avLst/>
          </a:prstGeom>
          <a:noFill/>
        </p:spPr>
      </p:pic>
      <p:pic>
        <p:nvPicPr>
          <p:cNvPr id="3076" name="Picture 4" descr="F:\prezentacja\zdjęcia Braga\Nowy folder (2)\314642782_1809524416113055_1646397809255357420_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5856" y="2204864"/>
            <a:ext cx="2475032" cy="4400057"/>
          </a:xfrm>
          <a:prstGeom prst="rect">
            <a:avLst/>
          </a:prstGeom>
          <a:noFill/>
        </p:spPr>
      </p:pic>
    </p:spTree>
  </p:cSld>
  <p:clrMapOvr>
    <a:masterClrMapping/>
  </p:clrMapOvr>
  <p:transition advTm="6016">
    <p:pull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ole tekstowe 5"/>
          <p:cNvSpPr txBox="1"/>
          <p:nvPr/>
        </p:nvSpPr>
        <p:spPr>
          <a:xfrm>
            <a:off x="0" y="500042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>
                <a:latin typeface="Arial Black" pitchFamily="34" charset="0"/>
              </a:rPr>
              <a:t>Porto:  </a:t>
            </a:r>
            <a:r>
              <a:rPr lang="pl-PL" dirty="0" err="1" smtClean="0">
                <a:latin typeface="Arial Black" pitchFamily="34" charset="0"/>
              </a:rPr>
              <a:t>believe</a:t>
            </a:r>
            <a:r>
              <a:rPr lang="pl-PL" dirty="0" smtClean="0">
                <a:latin typeface="Arial Black" pitchFamily="34" charset="0"/>
              </a:rPr>
              <a:t> </a:t>
            </a:r>
            <a:r>
              <a:rPr lang="pl-PL" dirty="0" err="1" smtClean="0">
                <a:latin typeface="Arial Black" pitchFamily="34" charset="0"/>
              </a:rPr>
              <a:t>some</a:t>
            </a:r>
            <a:r>
              <a:rPr lang="pl-PL" dirty="0" smtClean="0">
                <a:latin typeface="Arial Black" pitchFamily="34" charset="0"/>
              </a:rPr>
              <a:t> </a:t>
            </a:r>
            <a:r>
              <a:rPr lang="pl-PL" dirty="0" err="1" smtClean="0">
                <a:latin typeface="Arial Black" pitchFamily="34" charset="0"/>
              </a:rPr>
              <a:t>cities</a:t>
            </a:r>
            <a:r>
              <a:rPr lang="pl-PL" dirty="0" smtClean="0">
                <a:latin typeface="Arial Black" pitchFamily="34" charset="0"/>
              </a:rPr>
              <a:t> </a:t>
            </a:r>
            <a:r>
              <a:rPr lang="pl-PL" dirty="0" err="1" smtClean="0">
                <a:latin typeface="Arial Black" pitchFamily="34" charset="0"/>
              </a:rPr>
              <a:t>exist</a:t>
            </a:r>
            <a:r>
              <a:rPr lang="pl-PL" dirty="0" smtClean="0">
                <a:latin typeface="Arial Black" pitchFamily="34" charset="0"/>
              </a:rPr>
              <a:t>, not </a:t>
            </a:r>
            <a:r>
              <a:rPr lang="pl-PL" dirty="0" err="1" smtClean="0">
                <a:latin typeface="Arial Black" pitchFamily="34" charset="0"/>
              </a:rPr>
              <a:t>only</a:t>
            </a:r>
            <a:r>
              <a:rPr lang="pl-PL" dirty="0" smtClean="0">
                <a:latin typeface="Arial Black" pitchFamily="34" charset="0"/>
              </a:rPr>
              <a:t> </a:t>
            </a:r>
            <a:r>
              <a:rPr lang="pl-PL" dirty="0" err="1" smtClean="0">
                <a:latin typeface="Arial Black" pitchFamily="34" charset="0"/>
              </a:rPr>
              <a:t>in</a:t>
            </a:r>
            <a:r>
              <a:rPr lang="pl-PL" dirty="0" smtClean="0">
                <a:latin typeface="Arial Black" pitchFamily="34" charset="0"/>
              </a:rPr>
              <a:t> </a:t>
            </a:r>
            <a:r>
              <a:rPr lang="pl-PL" dirty="0" err="1" smtClean="0">
                <a:latin typeface="Arial Black" pitchFamily="34" charset="0"/>
              </a:rPr>
              <a:t>the</a:t>
            </a:r>
            <a:r>
              <a:rPr lang="pl-PL" dirty="0" smtClean="0">
                <a:latin typeface="Arial Black" pitchFamily="34" charset="0"/>
              </a:rPr>
              <a:t> </a:t>
            </a:r>
            <a:r>
              <a:rPr lang="pl-PL" dirty="0" err="1" smtClean="0">
                <a:latin typeface="Arial Black" pitchFamily="34" charset="0"/>
              </a:rPr>
              <a:t>physical</a:t>
            </a:r>
            <a:r>
              <a:rPr lang="pl-PL" dirty="0" smtClean="0">
                <a:latin typeface="Arial Black" pitchFamily="34" charset="0"/>
              </a:rPr>
              <a:t> </a:t>
            </a:r>
            <a:r>
              <a:rPr lang="pl-PL" dirty="0" err="1" smtClean="0">
                <a:latin typeface="Arial Black" pitchFamily="34" charset="0"/>
              </a:rPr>
              <a:t>realm</a:t>
            </a:r>
            <a:r>
              <a:rPr lang="pl-PL" dirty="0" smtClean="0">
                <a:latin typeface="Arial Black" pitchFamily="34" charset="0"/>
              </a:rPr>
              <a:t> but </a:t>
            </a:r>
            <a:r>
              <a:rPr lang="pl-PL" dirty="0" err="1" smtClean="0">
                <a:latin typeface="Arial Black" pitchFamily="34" charset="0"/>
              </a:rPr>
              <a:t>also</a:t>
            </a:r>
            <a:r>
              <a:rPr lang="pl-PL" dirty="0" smtClean="0">
                <a:latin typeface="Arial Black" pitchFamily="34" charset="0"/>
              </a:rPr>
              <a:t> </a:t>
            </a:r>
            <a:r>
              <a:rPr lang="pl-PL" dirty="0" err="1" smtClean="0">
                <a:latin typeface="Arial Black" pitchFamily="34" charset="0"/>
              </a:rPr>
              <a:t>in</a:t>
            </a:r>
            <a:r>
              <a:rPr lang="pl-PL" dirty="0" smtClean="0">
                <a:latin typeface="Arial Black" pitchFamily="34" charset="0"/>
              </a:rPr>
              <a:t> </a:t>
            </a:r>
            <a:r>
              <a:rPr lang="pl-PL" dirty="0" err="1" smtClean="0">
                <a:latin typeface="Arial Black" pitchFamily="34" charset="0"/>
              </a:rPr>
              <a:t>our</a:t>
            </a:r>
            <a:r>
              <a:rPr lang="pl-PL" dirty="0" smtClean="0">
                <a:latin typeface="Arial Black" pitchFamily="34" charset="0"/>
              </a:rPr>
              <a:t> </a:t>
            </a:r>
            <a:r>
              <a:rPr lang="pl-PL" dirty="0" err="1" smtClean="0">
                <a:latin typeface="Arial Black" pitchFamily="34" charset="0"/>
              </a:rPr>
              <a:t>imagination</a:t>
            </a:r>
            <a:endParaRPr lang="pl-PL" dirty="0" smtClean="0">
              <a:latin typeface="Arial Black" pitchFamily="34" charset="0"/>
            </a:endParaRPr>
          </a:p>
          <a:p>
            <a:pPr algn="ctr"/>
            <a:endParaRPr lang="pl-PL" dirty="0">
              <a:latin typeface="Arial Black" pitchFamily="34" charset="0"/>
            </a:endParaRPr>
          </a:p>
        </p:txBody>
      </p:sp>
      <p:pic>
        <p:nvPicPr>
          <p:cNvPr id="6146" name="Picture 2" descr="Brak opisu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22553" y="2357430"/>
            <a:ext cx="4821447" cy="3616085"/>
          </a:xfrm>
          <a:prstGeom prst="rect">
            <a:avLst/>
          </a:prstGeom>
          <a:noFill/>
        </p:spPr>
      </p:pic>
      <p:pic>
        <p:nvPicPr>
          <p:cNvPr id="6148" name="Picture 4" descr="Brak opisu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1142984"/>
            <a:ext cx="3816424" cy="2862318"/>
          </a:xfrm>
          <a:prstGeom prst="rect">
            <a:avLst/>
          </a:prstGeom>
          <a:noFill/>
        </p:spPr>
      </p:pic>
      <p:pic>
        <p:nvPicPr>
          <p:cNvPr id="6150" name="Picture 6" descr="Brak opisu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14480" y="3429000"/>
            <a:ext cx="2625329" cy="3500438"/>
          </a:xfrm>
          <a:prstGeom prst="rect">
            <a:avLst/>
          </a:prstGeom>
          <a:noFill/>
        </p:spPr>
      </p:pic>
    </p:spTree>
  </p:cSld>
  <p:clrMapOvr>
    <a:masterClrMapping/>
  </p:clrMapOvr>
  <p:transition advTm="6047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ole tekstowe 8"/>
          <p:cNvSpPr txBox="1"/>
          <p:nvPr/>
        </p:nvSpPr>
        <p:spPr>
          <a:xfrm>
            <a:off x="0" y="1071546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err="1" smtClean="0">
                <a:latin typeface="Arial Black" pitchFamily="34" charset="0"/>
              </a:rPr>
              <a:t>Veni</a:t>
            </a:r>
            <a:r>
              <a:rPr lang="pl-PL" dirty="0" smtClean="0">
                <a:latin typeface="Arial Black" pitchFamily="34" charset="0"/>
              </a:rPr>
              <a:t>, </a:t>
            </a:r>
            <a:r>
              <a:rPr lang="pl-PL" dirty="0" err="1" smtClean="0">
                <a:latin typeface="Arial Black" pitchFamily="34" charset="0"/>
              </a:rPr>
              <a:t>vedi</a:t>
            </a:r>
            <a:r>
              <a:rPr lang="pl-PL" dirty="0" smtClean="0">
                <a:latin typeface="Arial Black" pitchFamily="34" charset="0"/>
              </a:rPr>
              <a:t>, </a:t>
            </a:r>
            <a:r>
              <a:rPr lang="pl-PL" dirty="0" err="1" smtClean="0">
                <a:latin typeface="Arial Black" pitchFamily="34" charset="0"/>
              </a:rPr>
              <a:t>vici</a:t>
            </a:r>
            <a:r>
              <a:rPr lang="pl-PL" dirty="0" smtClean="0">
                <a:latin typeface="Arial Black" pitchFamily="34" charset="0"/>
              </a:rPr>
              <a:t> Portugal</a:t>
            </a:r>
          </a:p>
          <a:p>
            <a:pPr algn="ctr"/>
            <a:endParaRPr lang="pl-PL" dirty="0">
              <a:latin typeface="Arial Black" pitchFamily="34" charset="0"/>
            </a:endParaRPr>
          </a:p>
        </p:txBody>
      </p:sp>
      <p:pic>
        <p:nvPicPr>
          <p:cNvPr id="4098" name="Picture 2" descr="F:\prezentacja\zdjęcia Braga\d157e19c-ae85-4913-b927-d4d271fec9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0166" y="1714488"/>
            <a:ext cx="6393600" cy="4795200"/>
          </a:xfrm>
          <a:prstGeom prst="rect">
            <a:avLst/>
          </a:prstGeom>
          <a:noFill/>
        </p:spPr>
      </p:pic>
    </p:spTree>
  </p:cSld>
  <p:clrMapOvr>
    <a:masterClrMapping/>
  </p:clrMapOvr>
  <p:transition advTm="5125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0" y="1000108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>
                <a:latin typeface="Arial Black" pitchFamily="34" charset="0"/>
              </a:rPr>
              <a:t>Dziękujemy za uwagę.</a:t>
            </a:r>
          </a:p>
          <a:p>
            <a:pPr algn="ctr"/>
            <a:endParaRPr lang="pl-PL" dirty="0">
              <a:latin typeface="Arial Black" pitchFamily="34" charset="0"/>
            </a:endParaRPr>
          </a:p>
        </p:txBody>
      </p:sp>
      <p:sp>
        <p:nvSpPr>
          <p:cNvPr id="5" name="pole tekstowe 4"/>
          <p:cNvSpPr txBox="1"/>
          <p:nvPr/>
        </p:nvSpPr>
        <p:spPr>
          <a:xfrm>
            <a:off x="0" y="1428736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>
                <a:latin typeface="Arial Black" pitchFamily="34" charset="0"/>
              </a:rPr>
              <a:t>Uczniowie klas: Technikum Hotelarskiego, Technikum Ekonomicznego i Technikum Logistycznego.</a:t>
            </a:r>
          </a:p>
          <a:p>
            <a:pPr algn="ctr"/>
            <a:endParaRPr lang="pl-PL" dirty="0">
              <a:latin typeface="Arial Black" pitchFamily="34" charset="0"/>
            </a:endParaRPr>
          </a:p>
        </p:txBody>
      </p:sp>
      <p:pic>
        <p:nvPicPr>
          <p:cNvPr id="5122" name="Picture 2" descr="F:\prezentacja\zdjęcia Braga\07af7f6d-621d-4b04-83a8-46d9c901318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488" y="2071678"/>
            <a:ext cx="3452418" cy="4621275"/>
          </a:xfrm>
          <a:prstGeom prst="rect">
            <a:avLst/>
          </a:prstGeom>
          <a:noFill/>
        </p:spPr>
      </p:pic>
    </p:spTree>
  </p:cSld>
  <p:clrMapOvr>
    <a:masterClrMapping/>
  </p:clrMapOvr>
  <p:transition advTm="7781">
    <p:wipe dir="u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zepływ">
  <a:themeElements>
    <a:clrScheme name="Przepły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Przepły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rzepły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190</TotalTime>
  <Words>265</Words>
  <Application>Microsoft Office PowerPoint</Application>
  <PresentationFormat>Pokaz na ekranie (4:3)</PresentationFormat>
  <Paragraphs>26</Paragraphs>
  <Slides>12</Slides>
  <Notes>1</Notes>
  <HiddenSlides>0</HiddenSlides>
  <MMClips>1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12</vt:i4>
      </vt:variant>
    </vt:vector>
  </HeadingPairs>
  <TitlesOfParts>
    <vt:vector size="13" baseType="lpstr">
      <vt:lpstr>Przepływ</vt:lpstr>
      <vt:lpstr>Slajd 1</vt:lpstr>
      <vt:lpstr>Slajd 2</vt:lpstr>
      <vt:lpstr>Slajd 3</vt:lpstr>
      <vt:lpstr>Slajd 4</vt:lpstr>
      <vt:lpstr>Slajd 5</vt:lpstr>
      <vt:lpstr>Slajd 6</vt:lpstr>
      <vt:lpstr>Slajd 7</vt:lpstr>
      <vt:lpstr>Slajd 8</vt:lpstr>
      <vt:lpstr>Slajd 9</vt:lpstr>
      <vt:lpstr>Slajd 10</vt:lpstr>
      <vt:lpstr>Slajd 11</vt:lpstr>
      <vt:lpstr>Slajd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DOMINIK POPRAWKA</dc:creator>
  <cp:lastModifiedBy>ZS Góra</cp:lastModifiedBy>
  <cp:revision>24</cp:revision>
  <dcterms:created xsi:type="dcterms:W3CDTF">2023-03-26T11:05:39Z</dcterms:created>
  <dcterms:modified xsi:type="dcterms:W3CDTF">2024-07-10T18:53:40Z</dcterms:modified>
</cp:coreProperties>
</file>