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329" r:id="rId3"/>
    <p:sldId id="331" r:id="rId4"/>
    <p:sldId id="304" r:id="rId5"/>
    <p:sldId id="305" r:id="rId6"/>
    <p:sldId id="306" r:id="rId7"/>
    <p:sldId id="311" r:id="rId8"/>
    <p:sldId id="313" r:id="rId9"/>
    <p:sldId id="316" r:id="rId10"/>
    <p:sldId id="317" r:id="rId11"/>
    <p:sldId id="320" r:id="rId12"/>
    <p:sldId id="319" r:id="rId13"/>
    <p:sldId id="325" r:id="rId14"/>
    <p:sldId id="324" r:id="rId15"/>
    <p:sldId id="328" r:id="rId16"/>
    <p:sldId id="302" r:id="rId17"/>
    <p:sldId id="330" r:id="rId18"/>
    <p:sldId id="326" r:id="rId19"/>
    <p:sldId id="332" r:id="rId20"/>
  </p:sldIdLst>
  <p:sldSz cx="9144000" cy="5143500" type="screen16x9"/>
  <p:notesSz cx="6858000" cy="9144000"/>
  <p:embeddedFontLst>
    <p:embeddedFont>
      <p:font typeface="Comic Sans MS" panose="030F0702030302020204" pitchFamily="66" charset="0"/>
      <p:regular r:id="rId22"/>
      <p:bold r:id="rId23"/>
      <p:italic r:id="rId24"/>
      <p:boldItalic r:id="rId25"/>
    </p:embeddedFont>
    <p:embeddedFont>
      <p:font typeface="Lobster" panose="00000500000000000000" pitchFamily="2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CC00F0"/>
    <a:srgbClr val="FFC4F5"/>
    <a:srgbClr val="61E2FF"/>
    <a:srgbClr val="E3CD52"/>
    <a:srgbClr val="9F2B2C"/>
    <a:srgbClr val="13D4CD"/>
    <a:srgbClr val="FF63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EEF656-5432-426B-8FE3-2AC42EAF16B4}" v="555" dt="2025-07-02T17:37:29.8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10" d="100"/>
          <a:sy n="210" d="100"/>
        </p:scale>
        <p:origin x="-684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>
          <a:extLst>
            <a:ext uri="{FF2B5EF4-FFF2-40B4-BE49-F238E27FC236}">
              <a16:creationId xmlns:a16="http://schemas.microsoft.com/office/drawing/2014/main" id="{1D8B7364-C920-4452-1446-DA1A7F11A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9FEC0472-B6F9-EFAA-3B0C-400A7032DD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>
            <a:extLst>
              <a:ext uri="{FF2B5EF4-FFF2-40B4-BE49-F238E27FC236}">
                <a16:creationId xmlns:a16="http://schemas.microsoft.com/office/drawing/2014/main" id="{5FCF96BB-20E4-E499-1B4B-F3EA4D1D30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8475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>
          <a:extLst>
            <a:ext uri="{FF2B5EF4-FFF2-40B4-BE49-F238E27FC236}">
              <a16:creationId xmlns:a16="http://schemas.microsoft.com/office/drawing/2014/main" id="{49173554-BC27-703A-747E-42B5EDE2B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A393F497-099F-19C7-0DC3-0034EE4396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>
            <a:extLst>
              <a:ext uri="{FF2B5EF4-FFF2-40B4-BE49-F238E27FC236}">
                <a16:creationId xmlns:a16="http://schemas.microsoft.com/office/drawing/2014/main" id="{098048C1-56CC-D073-0681-18146606B0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9330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>
          <a:extLst>
            <a:ext uri="{FF2B5EF4-FFF2-40B4-BE49-F238E27FC236}">
              <a16:creationId xmlns:a16="http://schemas.microsoft.com/office/drawing/2014/main" id="{104F962D-BBEC-9FAD-1B3A-981B45E83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8661A9A3-63BC-9C63-C45A-9CF82A7E08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>
            <a:extLst>
              <a:ext uri="{FF2B5EF4-FFF2-40B4-BE49-F238E27FC236}">
                <a16:creationId xmlns:a16="http://schemas.microsoft.com/office/drawing/2014/main" id="{A53B273B-D96A-9393-65F2-13BCA02174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8679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935119FC-EAE9-6B58-6CEA-B72173F26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dc8a9927b_0_230:notes">
            <a:extLst>
              <a:ext uri="{FF2B5EF4-FFF2-40B4-BE49-F238E27FC236}">
                <a16:creationId xmlns:a16="http://schemas.microsoft.com/office/drawing/2014/main" id="{45D031C1-FE41-4CAD-8D5E-F3CAAD224E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dc8a9927b_0_230:notes">
            <a:extLst>
              <a:ext uri="{FF2B5EF4-FFF2-40B4-BE49-F238E27FC236}">
                <a16:creationId xmlns:a16="http://schemas.microsoft.com/office/drawing/2014/main" id="{60D4ECAA-F7B6-F5E3-755E-C129B3D68A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2183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A3E52828-5C48-29F6-4471-B8FB9B160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dc8a9927b_0_230:notes">
            <a:extLst>
              <a:ext uri="{FF2B5EF4-FFF2-40B4-BE49-F238E27FC236}">
                <a16:creationId xmlns:a16="http://schemas.microsoft.com/office/drawing/2014/main" id="{AC258BFD-2DEF-6612-95C8-852118C9F1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dc8a9927b_0_230:notes">
            <a:extLst>
              <a:ext uri="{FF2B5EF4-FFF2-40B4-BE49-F238E27FC236}">
                <a16:creationId xmlns:a16="http://schemas.microsoft.com/office/drawing/2014/main" id="{4B68BD7A-12DD-AD2D-968B-5A2F29063F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1857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7128C826-2746-93C0-3EE1-85B142DCD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dc8a9927b_0_230:notes">
            <a:extLst>
              <a:ext uri="{FF2B5EF4-FFF2-40B4-BE49-F238E27FC236}">
                <a16:creationId xmlns:a16="http://schemas.microsoft.com/office/drawing/2014/main" id="{AE6B2E9F-E954-AF09-ED40-6C37D775B3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dc8a9927b_0_230:notes">
            <a:extLst>
              <a:ext uri="{FF2B5EF4-FFF2-40B4-BE49-F238E27FC236}">
                <a16:creationId xmlns:a16="http://schemas.microsoft.com/office/drawing/2014/main" id="{46921440-3652-BEAA-36F4-0851B573D1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6548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B754A48A-7A6F-9E65-E427-83207A820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dc8a9927b_0_230:notes">
            <a:extLst>
              <a:ext uri="{FF2B5EF4-FFF2-40B4-BE49-F238E27FC236}">
                <a16:creationId xmlns:a16="http://schemas.microsoft.com/office/drawing/2014/main" id="{842883C0-6A62-FF3B-1453-0C8C01C828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dc8a9927b_0_230:notes">
            <a:extLst>
              <a:ext uri="{FF2B5EF4-FFF2-40B4-BE49-F238E27FC236}">
                <a16:creationId xmlns:a16="http://schemas.microsoft.com/office/drawing/2014/main" id="{E8D35066-8D64-2FD8-E5C0-4DB21FF6C0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8887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28320761-0908-D52A-1612-06C65BFEC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dc8a9927b_0_230:notes">
            <a:extLst>
              <a:ext uri="{FF2B5EF4-FFF2-40B4-BE49-F238E27FC236}">
                <a16:creationId xmlns:a16="http://schemas.microsoft.com/office/drawing/2014/main" id="{3C1F4FB2-53BF-2750-7B6F-815CB128B2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dc8a9927b_0_230:notes">
            <a:extLst>
              <a:ext uri="{FF2B5EF4-FFF2-40B4-BE49-F238E27FC236}">
                <a16:creationId xmlns:a16="http://schemas.microsoft.com/office/drawing/2014/main" id="{0F8B6832-6CF3-FCD4-D607-5427BD4611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6435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52910013-E13A-E177-FDE0-7EED39344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dc8a9927b_0_230:notes">
            <a:extLst>
              <a:ext uri="{FF2B5EF4-FFF2-40B4-BE49-F238E27FC236}">
                <a16:creationId xmlns:a16="http://schemas.microsoft.com/office/drawing/2014/main" id="{EE0B1A74-B5E8-9B86-B720-9AE185E0DE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dc8a9927b_0_230:notes">
            <a:extLst>
              <a:ext uri="{FF2B5EF4-FFF2-40B4-BE49-F238E27FC236}">
                <a16:creationId xmlns:a16="http://schemas.microsoft.com/office/drawing/2014/main" id="{5240662B-9387-3AD2-7F6C-943BBC1527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39737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8D0DDD91-EE05-575F-85B5-DC971A641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dc8a9927b_0_230:notes">
            <a:extLst>
              <a:ext uri="{FF2B5EF4-FFF2-40B4-BE49-F238E27FC236}">
                <a16:creationId xmlns:a16="http://schemas.microsoft.com/office/drawing/2014/main" id="{B8A89BC7-1D26-FF8A-0A11-A8045A255F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dc8a9927b_0_230:notes">
            <a:extLst>
              <a:ext uri="{FF2B5EF4-FFF2-40B4-BE49-F238E27FC236}">
                <a16:creationId xmlns:a16="http://schemas.microsoft.com/office/drawing/2014/main" id="{38F72C7C-3422-AFBB-C60E-040500BB41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46916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DF6916B0-AFE4-925D-20E5-6F74D9BEC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dc8a9927b_0_230:notes">
            <a:extLst>
              <a:ext uri="{FF2B5EF4-FFF2-40B4-BE49-F238E27FC236}">
                <a16:creationId xmlns:a16="http://schemas.microsoft.com/office/drawing/2014/main" id="{607A936F-B481-DE60-65BD-75A89AA642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dc8a9927b_0_230:notes">
            <a:extLst>
              <a:ext uri="{FF2B5EF4-FFF2-40B4-BE49-F238E27FC236}">
                <a16:creationId xmlns:a16="http://schemas.microsoft.com/office/drawing/2014/main" id="{91D0D1DF-D692-2B72-926F-1ED2B64D53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79298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DE24D18E-2C94-5FE3-5BC6-0777918A2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dc8a9927b_0_230:notes">
            <a:extLst>
              <a:ext uri="{FF2B5EF4-FFF2-40B4-BE49-F238E27FC236}">
                <a16:creationId xmlns:a16="http://schemas.microsoft.com/office/drawing/2014/main" id="{60339892-C0A0-A20B-4A17-6852B7E549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dc8a9927b_0_230:notes">
            <a:extLst>
              <a:ext uri="{FF2B5EF4-FFF2-40B4-BE49-F238E27FC236}">
                <a16:creationId xmlns:a16="http://schemas.microsoft.com/office/drawing/2014/main" id="{E55E7292-BFCC-AFBD-BBF6-A2A2D5776C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6279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>
          <a:extLst>
            <a:ext uri="{FF2B5EF4-FFF2-40B4-BE49-F238E27FC236}">
              <a16:creationId xmlns:a16="http://schemas.microsoft.com/office/drawing/2014/main" id="{2FCD38E6-0ED8-AE87-4291-419F30CCD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EC80D206-3F3A-C2C3-7211-CA20D354B0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>
            <a:extLst>
              <a:ext uri="{FF2B5EF4-FFF2-40B4-BE49-F238E27FC236}">
                <a16:creationId xmlns:a16="http://schemas.microsoft.com/office/drawing/2014/main" id="{8293161D-046B-6560-BC8E-BA3DDC8F15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58611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69E45DF7-976C-40D6-4269-42E73C175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dc8a9927b_0_230:notes">
            <a:extLst>
              <a:ext uri="{FF2B5EF4-FFF2-40B4-BE49-F238E27FC236}">
                <a16:creationId xmlns:a16="http://schemas.microsoft.com/office/drawing/2014/main" id="{8AA017D9-0B41-9548-B5E7-9ADE440A2E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dc8a9927b_0_230:notes">
            <a:extLst>
              <a:ext uri="{FF2B5EF4-FFF2-40B4-BE49-F238E27FC236}">
                <a16:creationId xmlns:a16="http://schemas.microsoft.com/office/drawing/2014/main" id="{D4488B65-7F61-C4B0-6368-551B7EDF4E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316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76343C20-52D0-5B3E-03F9-3638C1BC0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dc8a9927b_0_230:notes">
            <a:extLst>
              <a:ext uri="{FF2B5EF4-FFF2-40B4-BE49-F238E27FC236}">
                <a16:creationId xmlns:a16="http://schemas.microsoft.com/office/drawing/2014/main" id="{7C4EB039-2DAD-93D0-0866-87E26223DA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dc8a9927b_0_230:notes">
            <a:extLst>
              <a:ext uri="{FF2B5EF4-FFF2-40B4-BE49-F238E27FC236}">
                <a16:creationId xmlns:a16="http://schemas.microsoft.com/office/drawing/2014/main" id="{F12DACF3-7818-80A1-8FE0-6D103DB19E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40870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E8F418EE-8410-5001-8BC4-7E5CBF9A0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dc8a9927b_0_230:notes">
            <a:extLst>
              <a:ext uri="{FF2B5EF4-FFF2-40B4-BE49-F238E27FC236}">
                <a16:creationId xmlns:a16="http://schemas.microsoft.com/office/drawing/2014/main" id="{7F6D78BC-E9D6-4B71-4477-312509F7B9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dc8a9927b_0_230:notes">
            <a:extLst>
              <a:ext uri="{FF2B5EF4-FFF2-40B4-BE49-F238E27FC236}">
                <a16:creationId xmlns:a16="http://schemas.microsoft.com/office/drawing/2014/main" id="{B4F427DA-BC4E-003A-2B57-D2C2B4DF9D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057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1" cy="6112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/>
          <a:stretch>
            <a:fillRect t="-9000" b="-9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DA863C72-80A1-04F6-8169-AC9CE2502B88}"/>
              </a:ext>
            </a:extLst>
          </p:cNvPr>
          <p:cNvSpPr/>
          <p:nvPr/>
        </p:nvSpPr>
        <p:spPr>
          <a:xfrm>
            <a:off x="4952969" y="2872629"/>
            <a:ext cx="3732236" cy="205062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Google Shape;55;p13"/>
          <p:cNvSpPr txBox="1"/>
          <p:nvPr/>
        </p:nvSpPr>
        <p:spPr>
          <a:xfrm>
            <a:off x="4952288" y="3080050"/>
            <a:ext cx="3829374" cy="1639374"/>
          </a:xfrm>
          <a:prstGeom prst="rect">
            <a:avLst/>
          </a:prstGeom>
          <a:noFill/>
          <a:ln w="9525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rtl="0"/>
            <a:r>
              <a:rPr lang="pl-PL" sz="3800" b="1" dirty="0">
                <a:latin typeface="Lobster"/>
                <a:ea typeface="Lobster"/>
                <a:cs typeface="Segoe UI"/>
              </a:rPr>
              <a:t>Erasmus+</a:t>
            </a:r>
          </a:p>
          <a:p>
            <a:pPr algn="ctr" rtl="0"/>
            <a:r>
              <a:rPr lang="pl-PL" sz="3200" b="1" err="1">
                <a:latin typeface="Lobster"/>
                <a:ea typeface="Lobster"/>
                <a:cs typeface="Segoe UI"/>
              </a:rPr>
              <a:t>Never</a:t>
            </a:r>
            <a:r>
              <a:rPr lang="pl-PL" sz="3200" b="1" dirty="0">
                <a:latin typeface="Lobster"/>
                <a:ea typeface="Lobster"/>
                <a:cs typeface="Segoe UI"/>
              </a:rPr>
              <a:t> stop learning</a:t>
            </a:r>
          </a:p>
        </p:txBody>
      </p:sp>
      <p:pic>
        <p:nvPicPr>
          <p:cNvPr id="4" name="Obraz 3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1166E4D5-08EE-1760-5E4E-BD6C26B8A3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-2356" y="-2230"/>
            <a:ext cx="1977693" cy="420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5DBCD39F-5709-8478-DE37-CB8FBF89A4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-2356" y="-2230"/>
            <a:ext cx="1977693" cy="42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4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9AC11327-B159-661C-6CEE-1B5D9D34D6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-2356" y="-2230"/>
            <a:ext cx="1977693" cy="42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7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>
          <a:extLst>
            <a:ext uri="{FF2B5EF4-FFF2-40B4-BE49-F238E27FC236}">
              <a16:creationId xmlns:a16="http://schemas.microsoft.com/office/drawing/2014/main" id="{9B496796-385A-AD11-C9C8-4C895949F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E1239A41-7DAE-1C59-7B1E-B20217F1AA64}"/>
              </a:ext>
            </a:extLst>
          </p:cNvPr>
          <p:cNvSpPr/>
          <p:nvPr/>
        </p:nvSpPr>
        <p:spPr>
          <a:xfrm>
            <a:off x="6601333" y="697794"/>
            <a:ext cx="2696141" cy="424828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D4BD459B-D7AD-F75D-3078-6E41FDB005D8}"/>
              </a:ext>
            </a:extLst>
          </p:cNvPr>
          <p:cNvSpPr/>
          <p:nvPr/>
        </p:nvSpPr>
        <p:spPr>
          <a:xfrm>
            <a:off x="4735351" y="1083384"/>
            <a:ext cx="2436394" cy="366990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FFA0510D-16BA-0240-E49C-3E7893278BA5}"/>
              </a:ext>
            </a:extLst>
          </p:cNvPr>
          <p:cNvSpPr/>
          <p:nvPr/>
        </p:nvSpPr>
        <p:spPr>
          <a:xfrm>
            <a:off x="-98300" y="1021415"/>
            <a:ext cx="2436394" cy="380072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4A009503-110D-B2A3-F006-B02365F38374}"/>
              </a:ext>
            </a:extLst>
          </p:cNvPr>
          <p:cNvSpPr/>
          <p:nvPr/>
        </p:nvSpPr>
        <p:spPr>
          <a:xfrm>
            <a:off x="1815882" y="780421"/>
            <a:ext cx="3290200" cy="416566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EFF63E08-3843-87F7-1F69-BD4B740746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sp>
        <p:nvSpPr>
          <p:cNvPr id="4" name="Google Shape;269;p30">
            <a:extLst>
              <a:ext uri="{FF2B5EF4-FFF2-40B4-BE49-F238E27FC236}">
                <a16:creationId xmlns:a16="http://schemas.microsoft.com/office/drawing/2014/main" id="{B06DAFDD-EDB1-D36C-4E93-47C18B72DCB6}"/>
              </a:ext>
            </a:extLst>
          </p:cNvPr>
          <p:cNvSpPr txBox="1">
            <a:spLocks/>
          </p:cNvSpPr>
          <p:nvPr/>
        </p:nvSpPr>
        <p:spPr>
          <a:xfrm>
            <a:off x="2572712" y="205422"/>
            <a:ext cx="3993057" cy="425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990"/>
            </a:pPr>
            <a:r>
              <a:rPr lang="pl-PL" sz="2400" b="1" dirty="0" err="1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Work</a:t>
            </a:r>
            <a:r>
              <a:rPr lang="pl-PL" sz="2400" b="1" dirty="0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 </a:t>
            </a:r>
            <a:r>
              <a:rPr lang="pl-PL" sz="2400" b="1" dirty="0" err="1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smarter</a:t>
            </a:r>
            <a:r>
              <a:rPr lang="pl-PL" sz="2400" b="1" dirty="0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 not </a:t>
            </a:r>
            <a:r>
              <a:rPr lang="pl-PL" sz="2400" b="1" dirty="0" err="1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harder</a:t>
            </a:r>
            <a:endParaRPr lang="pl-PL" sz="2400" b="1" dirty="0">
              <a:highlight>
                <a:srgbClr val="FFFFFF"/>
              </a:highlight>
              <a:latin typeface="Lobster"/>
              <a:ea typeface="Comic Sans MS"/>
              <a:cs typeface="Comic Sans MS"/>
            </a:endParaRPr>
          </a:p>
        </p:txBody>
      </p:sp>
      <p:pic>
        <p:nvPicPr>
          <p:cNvPr id="5" name="Obraz 4" descr="Obraz zawierający ściana, ubrania, osoba, w pomieszczeniu&#10;&#10;Zawartość wygenerowana przez AI może być niepoprawna.">
            <a:extLst>
              <a:ext uri="{FF2B5EF4-FFF2-40B4-BE49-F238E27FC236}">
                <a16:creationId xmlns:a16="http://schemas.microsoft.com/office/drawing/2014/main" id="{CC219CEB-5223-C89F-79AF-7B2342F980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933" t="14650" r="356" b="-134"/>
          <a:stretch>
            <a:fillRect/>
          </a:stretch>
        </p:blipFill>
        <p:spPr>
          <a:xfrm>
            <a:off x="2016229" y="961268"/>
            <a:ext cx="2894656" cy="38116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Obraz 6" descr="Obraz zawierający w pomieszczeniu, tekst, ściana, computer&#10;&#10;Zawartość wygenerowana przez AI może być niepoprawna.">
            <a:extLst>
              <a:ext uri="{FF2B5EF4-FFF2-40B4-BE49-F238E27FC236}">
                <a16:creationId xmlns:a16="http://schemas.microsoft.com/office/drawing/2014/main" id="{D6067867-F0B2-714D-14B3-485D8EA345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135" r="22445" b="7545"/>
          <a:stretch>
            <a:fillRect/>
          </a:stretch>
        </p:blipFill>
        <p:spPr>
          <a:xfrm>
            <a:off x="6898668" y="895121"/>
            <a:ext cx="2243857" cy="38740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Obraz 7" descr="Obraz zawierający osoba, ubrania, w pomieszczeniu, Technik&#10;&#10;Zawartość wygenerowana przez AI może być niepoprawna.">
            <a:extLst>
              <a:ext uri="{FF2B5EF4-FFF2-40B4-BE49-F238E27FC236}">
                <a16:creationId xmlns:a16="http://schemas.microsoft.com/office/drawing/2014/main" id="{632E184F-3A5D-8595-5735-39DF4EED2D0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601" r="-619" b="9531"/>
          <a:stretch>
            <a:fillRect/>
          </a:stretch>
        </p:blipFill>
        <p:spPr>
          <a:xfrm>
            <a:off x="2641" y="1232512"/>
            <a:ext cx="2246341" cy="33721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Obraz 5" descr="Obraz zawierający w pomieszczeniu, ściana, meble, Biurowiec&#10;&#10;Zawartość wygenerowana przez AI może być niepoprawna.">
            <a:extLst>
              <a:ext uri="{FF2B5EF4-FFF2-40B4-BE49-F238E27FC236}">
                <a16:creationId xmlns:a16="http://schemas.microsoft.com/office/drawing/2014/main" id="{8DEF114F-0216-2EBE-286C-BCE877718ED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9049" t="5393" r="8263" b="19714"/>
          <a:stretch>
            <a:fillRect/>
          </a:stretch>
        </p:blipFill>
        <p:spPr>
          <a:xfrm>
            <a:off x="4734961" y="1287194"/>
            <a:ext cx="2362820" cy="32432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349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>
          <a:extLst>
            <a:ext uri="{FF2B5EF4-FFF2-40B4-BE49-F238E27FC236}">
              <a16:creationId xmlns:a16="http://schemas.microsoft.com/office/drawing/2014/main" id="{CF6B687D-B0F8-335A-104E-3401E9052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382E704C-9370-1BEB-2E1B-26D50D028C50}"/>
              </a:ext>
            </a:extLst>
          </p:cNvPr>
          <p:cNvSpPr/>
          <p:nvPr/>
        </p:nvSpPr>
        <p:spPr>
          <a:xfrm>
            <a:off x="6285956" y="344637"/>
            <a:ext cx="2925176" cy="310139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CE039430-26C0-14EA-BE66-157953BB30BC}"/>
              </a:ext>
            </a:extLst>
          </p:cNvPr>
          <p:cNvSpPr/>
          <p:nvPr/>
        </p:nvSpPr>
        <p:spPr>
          <a:xfrm>
            <a:off x="4105232" y="2480241"/>
            <a:ext cx="3669631" cy="259005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BDAAF9FA-F11F-1DD8-6444-5E89B75D2A4F}"/>
              </a:ext>
            </a:extLst>
          </p:cNvPr>
          <p:cNvSpPr/>
          <p:nvPr/>
        </p:nvSpPr>
        <p:spPr>
          <a:xfrm>
            <a:off x="2112501" y="442392"/>
            <a:ext cx="2654468" cy="310139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BB4E6857-CEC2-B88A-4213-4008C20BA398}"/>
              </a:ext>
            </a:extLst>
          </p:cNvPr>
          <p:cNvSpPr/>
          <p:nvPr/>
        </p:nvSpPr>
        <p:spPr>
          <a:xfrm>
            <a:off x="-98300" y="1968901"/>
            <a:ext cx="2767263" cy="310139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50D5BE4F-DE47-960C-556A-E4F64B4F17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sp>
        <p:nvSpPr>
          <p:cNvPr id="4" name="Google Shape;269;p30">
            <a:extLst>
              <a:ext uri="{FF2B5EF4-FFF2-40B4-BE49-F238E27FC236}">
                <a16:creationId xmlns:a16="http://schemas.microsoft.com/office/drawing/2014/main" id="{290CE924-C63F-5B5A-99FE-CD45A052D06D}"/>
              </a:ext>
            </a:extLst>
          </p:cNvPr>
          <p:cNvSpPr txBox="1">
            <a:spLocks/>
          </p:cNvSpPr>
          <p:nvPr/>
        </p:nvSpPr>
        <p:spPr>
          <a:xfrm>
            <a:off x="1875160" y="96398"/>
            <a:ext cx="5391296" cy="4995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990"/>
            </a:pPr>
            <a:endParaRPr lang="pl-PL" sz="1800" dirty="0"/>
          </a:p>
          <a:p>
            <a:pPr>
              <a:buSzPts val="990"/>
            </a:pPr>
            <a:r>
              <a:rPr lang="en-GB" sz="2400" b="1" dirty="0">
                <a:latin typeface="Lobster"/>
              </a:rPr>
              <a:t>Don’t stop until you are proud of your work</a:t>
            </a:r>
            <a:endParaRPr lang="pl-PL" sz="2400" b="1">
              <a:latin typeface="Lobster"/>
            </a:endParaRPr>
          </a:p>
          <a:p>
            <a:pPr>
              <a:buSzPts val="990"/>
            </a:pPr>
            <a:endParaRPr lang="pl-PL" sz="2000" b="1" dirty="0">
              <a:highlight>
                <a:srgbClr val="FFFFFF"/>
              </a:highlight>
              <a:latin typeface="Lobster"/>
              <a:ea typeface="Comic Sans MS"/>
              <a:cs typeface="Comic Sans MS"/>
            </a:endParaRPr>
          </a:p>
        </p:txBody>
      </p:sp>
      <p:pic>
        <p:nvPicPr>
          <p:cNvPr id="7" name="Obraz 6" descr="Obraz zawierający tekst, w pomieszczeniu, Materiały biurowe, ściana&#10;&#10;Zawartość wygenerowana przez AI może być niepoprawna.">
            <a:extLst>
              <a:ext uri="{FF2B5EF4-FFF2-40B4-BE49-F238E27FC236}">
                <a16:creationId xmlns:a16="http://schemas.microsoft.com/office/drawing/2014/main" id="{A1C3AAEE-61A7-C0E4-B623-2A3B29FF3D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75" t="13207" b="9228"/>
          <a:stretch>
            <a:fillRect/>
          </a:stretch>
        </p:blipFill>
        <p:spPr>
          <a:xfrm>
            <a:off x="101515" y="2158165"/>
            <a:ext cx="2364958" cy="27228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Obraz 7" descr="Obraz zawierający ubrania, w pomieszczeniu, osoba, biurko&#10;&#10;Zawartość wygenerowana przez AI może być niepoprawna.">
            <a:extLst>
              <a:ext uri="{FF2B5EF4-FFF2-40B4-BE49-F238E27FC236}">
                <a16:creationId xmlns:a16="http://schemas.microsoft.com/office/drawing/2014/main" id="{570F4A0A-C4A5-855E-BD3A-77B600E1E0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0299" y="503823"/>
            <a:ext cx="2595179" cy="2722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Obraz 5" descr="Obraz zawierający w pomieszczeniu, Ludzka twarz, osoba, tekst&#10;&#10;Zawartość wygenerowana przez AI może być niepoprawna.">
            <a:extLst>
              <a:ext uri="{FF2B5EF4-FFF2-40B4-BE49-F238E27FC236}">
                <a16:creationId xmlns:a16="http://schemas.microsoft.com/office/drawing/2014/main" id="{C15BA689-13DF-D0C8-30F8-F545E19CFFD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3917" t="12007" r="333" b="5816"/>
          <a:stretch>
            <a:fillRect/>
          </a:stretch>
        </p:blipFill>
        <p:spPr>
          <a:xfrm rot="16200000">
            <a:off x="4784432" y="2183544"/>
            <a:ext cx="2334816" cy="32936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Obraz 4" descr="Obraz zawierający tekst, w pomieszczeniu, Klawiatura komputerowa, monitor komputerowy&#10;&#10;Zawartość wygenerowana przez AI może być niepoprawna.">
            <a:extLst>
              <a:ext uri="{FF2B5EF4-FFF2-40B4-BE49-F238E27FC236}">
                <a16:creationId xmlns:a16="http://schemas.microsoft.com/office/drawing/2014/main" id="{76B9028F-1454-CC91-C77C-96F1FE69F89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415" t="16377"/>
          <a:stretch>
            <a:fillRect/>
          </a:stretch>
        </p:blipFill>
        <p:spPr>
          <a:xfrm>
            <a:off x="2304800" y="609099"/>
            <a:ext cx="2269597" cy="27221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6648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>
          <a:extLst>
            <a:ext uri="{FF2B5EF4-FFF2-40B4-BE49-F238E27FC236}">
              <a16:creationId xmlns:a16="http://schemas.microsoft.com/office/drawing/2014/main" id="{1AC3A42A-4C69-F8C1-0CCE-22039593D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D00190FB-88B9-9C7B-46F6-09F590AE4AEA}"/>
              </a:ext>
            </a:extLst>
          </p:cNvPr>
          <p:cNvSpPr/>
          <p:nvPr/>
        </p:nvSpPr>
        <p:spPr>
          <a:xfrm>
            <a:off x="3210385" y="1224446"/>
            <a:ext cx="2842459" cy="3499941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ADDF89AD-A863-01F4-76F6-E68877A59F06}"/>
              </a:ext>
            </a:extLst>
          </p:cNvPr>
          <p:cNvSpPr/>
          <p:nvPr/>
        </p:nvSpPr>
        <p:spPr>
          <a:xfrm>
            <a:off x="6052845" y="1043972"/>
            <a:ext cx="2767262" cy="368041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B57A35E6-B1D9-79B9-2C48-42B128CCBA0D}"/>
              </a:ext>
            </a:extLst>
          </p:cNvPr>
          <p:cNvSpPr/>
          <p:nvPr/>
        </p:nvSpPr>
        <p:spPr>
          <a:xfrm>
            <a:off x="240089" y="931178"/>
            <a:ext cx="3030452" cy="379320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2C2A4E58-0D5F-59C2-CA1B-BFD7E7403F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sp>
        <p:nvSpPr>
          <p:cNvPr id="4" name="Google Shape;269;p30">
            <a:extLst>
              <a:ext uri="{FF2B5EF4-FFF2-40B4-BE49-F238E27FC236}">
                <a16:creationId xmlns:a16="http://schemas.microsoft.com/office/drawing/2014/main" id="{08AEC78E-3FA6-8D44-7D43-5B8A3432B8E5}"/>
              </a:ext>
            </a:extLst>
          </p:cNvPr>
          <p:cNvSpPr txBox="1">
            <a:spLocks/>
          </p:cNvSpPr>
          <p:nvPr/>
        </p:nvSpPr>
        <p:spPr>
          <a:xfrm>
            <a:off x="2667113" y="76752"/>
            <a:ext cx="3809143" cy="532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990"/>
            </a:pPr>
            <a:r>
              <a:rPr lang="pl-PL" sz="3200" b="1" dirty="0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I </a:t>
            </a:r>
            <a:r>
              <a:rPr lang="pl-PL" sz="3200" b="1" dirty="0" err="1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just</a:t>
            </a:r>
            <a:r>
              <a:rPr lang="pl-PL" sz="3200" b="1" dirty="0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 </a:t>
            </a:r>
            <a:r>
              <a:rPr lang="pl-PL" sz="3200" b="1" dirty="0" err="1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carry</a:t>
            </a:r>
            <a:r>
              <a:rPr lang="pl-PL" sz="3200" b="1" dirty="0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 on</a:t>
            </a:r>
          </a:p>
        </p:txBody>
      </p:sp>
      <p:pic>
        <p:nvPicPr>
          <p:cNvPr id="5" name="Obraz 4" descr="Obraz zawierający w pomieszczeniu, maszyna, Warsztat, inżynieria&#10;&#10;Zawartość wygenerowana przez AI może być niepoprawna.">
            <a:extLst>
              <a:ext uri="{FF2B5EF4-FFF2-40B4-BE49-F238E27FC236}">
                <a16:creationId xmlns:a16="http://schemas.microsoft.com/office/drawing/2014/main" id="{AFC64934-7383-E336-BA4C-C3494571E2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863" r="323" b="5809"/>
          <a:stretch>
            <a:fillRect/>
          </a:stretch>
        </p:blipFill>
        <p:spPr>
          <a:xfrm>
            <a:off x="6276161" y="1225716"/>
            <a:ext cx="2321728" cy="33162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Obraz 6" descr="Obraz zawierający Ludzka twarz, osoba, ubrania, ściana&#10;&#10;Zawartość wygenerowana przez AI może być niepoprawna.">
            <a:extLst>
              <a:ext uri="{FF2B5EF4-FFF2-40B4-BE49-F238E27FC236}">
                <a16:creationId xmlns:a16="http://schemas.microsoft.com/office/drawing/2014/main" id="{42BDEABE-6201-7861-9DFB-9F18DEF98A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800" y="1383631"/>
            <a:ext cx="2368718" cy="31582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Obraz 7" descr="Obraz zawierający tekst, w pomieszczeniu, ubrania, osoba&#10;&#10;Zawartość wygenerowana przez AI może być niepoprawna.">
            <a:extLst>
              <a:ext uri="{FF2B5EF4-FFF2-40B4-BE49-F238E27FC236}">
                <a16:creationId xmlns:a16="http://schemas.microsoft.com/office/drawing/2014/main" id="{02B80A90-8A94-CD07-2B1D-11BA13124D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397" y="1041891"/>
            <a:ext cx="2646948" cy="35267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6987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1B03687F-27BD-7FC9-5FB0-F40485151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FD686E17-8689-4F7E-7AF7-E1A28E45AB80}"/>
              </a:ext>
            </a:extLst>
          </p:cNvPr>
          <p:cNvSpPr/>
          <p:nvPr/>
        </p:nvSpPr>
        <p:spPr>
          <a:xfrm>
            <a:off x="6484279" y="695167"/>
            <a:ext cx="2794622" cy="3443948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02E904AD-56DD-E1DD-6A4D-50B0468E4E73}"/>
              </a:ext>
            </a:extLst>
          </p:cNvPr>
          <p:cNvSpPr/>
          <p:nvPr/>
        </p:nvSpPr>
        <p:spPr>
          <a:xfrm>
            <a:off x="4198280" y="1287324"/>
            <a:ext cx="2980531" cy="385708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CB9BAB50-F782-6021-7DE2-B95A504BCC8E}"/>
              </a:ext>
            </a:extLst>
          </p:cNvPr>
          <p:cNvSpPr/>
          <p:nvPr/>
        </p:nvSpPr>
        <p:spPr>
          <a:xfrm>
            <a:off x="2029335" y="695167"/>
            <a:ext cx="2739536" cy="357477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FC66BBD5-FD4B-F114-B4B8-64C0C50A6643}"/>
              </a:ext>
            </a:extLst>
          </p:cNvPr>
          <p:cNvSpPr/>
          <p:nvPr/>
        </p:nvSpPr>
        <p:spPr>
          <a:xfrm>
            <a:off x="-1901" y="1597173"/>
            <a:ext cx="2601827" cy="3244268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1" name="Google Shape;271;p30">
            <a:extLst>
              <a:ext uri="{FF2B5EF4-FFF2-40B4-BE49-F238E27FC236}">
                <a16:creationId xmlns:a16="http://schemas.microsoft.com/office/drawing/2014/main" id="{23470AC7-F654-4E19-C3D1-D5E471C12B25}"/>
              </a:ext>
            </a:extLst>
          </p:cNvPr>
          <p:cNvSpPr txBox="1"/>
          <p:nvPr/>
        </p:nvSpPr>
        <p:spPr>
          <a:xfrm>
            <a:off x="209975" y="3673950"/>
            <a:ext cx="18879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6" name="Google Shape;276;p30">
            <a:extLst>
              <a:ext uri="{FF2B5EF4-FFF2-40B4-BE49-F238E27FC236}">
                <a16:creationId xmlns:a16="http://schemas.microsoft.com/office/drawing/2014/main" id="{D1E1EEF7-B70F-7AC2-8069-A4468A3AE9FE}"/>
              </a:ext>
            </a:extLst>
          </p:cNvPr>
          <p:cNvSpPr txBox="1"/>
          <p:nvPr/>
        </p:nvSpPr>
        <p:spPr>
          <a:xfrm>
            <a:off x="22703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7" name="Google Shape;277;p30">
            <a:extLst>
              <a:ext uri="{FF2B5EF4-FFF2-40B4-BE49-F238E27FC236}">
                <a16:creationId xmlns:a16="http://schemas.microsoft.com/office/drawing/2014/main" id="{2BBEAF9C-2BE4-6648-0437-A31F684A1341}"/>
              </a:ext>
            </a:extLst>
          </p:cNvPr>
          <p:cNvSpPr txBox="1"/>
          <p:nvPr/>
        </p:nvSpPr>
        <p:spPr>
          <a:xfrm>
            <a:off x="46265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8" name="Google Shape;278;p30">
            <a:extLst>
              <a:ext uri="{FF2B5EF4-FFF2-40B4-BE49-F238E27FC236}">
                <a16:creationId xmlns:a16="http://schemas.microsoft.com/office/drawing/2014/main" id="{337BC24E-EE31-33BB-6059-9A8DD414117C}"/>
              </a:ext>
            </a:extLst>
          </p:cNvPr>
          <p:cNvSpPr txBox="1"/>
          <p:nvPr/>
        </p:nvSpPr>
        <p:spPr>
          <a:xfrm>
            <a:off x="6933350" y="3688800"/>
            <a:ext cx="22107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AEC43817-DE9B-B51C-F1F2-7D614A7A64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sp>
        <p:nvSpPr>
          <p:cNvPr id="5" name="Google Shape;269;p30">
            <a:extLst>
              <a:ext uri="{FF2B5EF4-FFF2-40B4-BE49-F238E27FC236}">
                <a16:creationId xmlns:a16="http://schemas.microsoft.com/office/drawing/2014/main" id="{0B7C5BAA-7171-65CA-ECE5-20EA95AB9013}"/>
              </a:ext>
            </a:extLst>
          </p:cNvPr>
          <p:cNvSpPr txBox="1">
            <a:spLocks/>
          </p:cNvSpPr>
          <p:nvPr/>
        </p:nvSpPr>
        <p:spPr>
          <a:xfrm>
            <a:off x="2667113" y="76752"/>
            <a:ext cx="3809143" cy="532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990"/>
            </a:pPr>
            <a:r>
              <a:rPr lang="pl-PL" sz="3200" b="1" dirty="0">
                <a:highlight>
                  <a:srgbClr val="FFFFFF"/>
                </a:highlight>
                <a:latin typeface="Lobster"/>
              </a:rPr>
              <a:t>Logistics </a:t>
            </a:r>
            <a:r>
              <a:rPr lang="pl-PL" sz="3200" b="1" dirty="0" err="1">
                <a:highlight>
                  <a:srgbClr val="FFFFFF"/>
                </a:highlight>
                <a:latin typeface="Lobster"/>
              </a:rPr>
              <a:t>is</a:t>
            </a:r>
            <a:r>
              <a:rPr lang="pl-PL" sz="3200" b="1" dirty="0">
                <a:highlight>
                  <a:srgbClr val="FFFFFF"/>
                </a:highlight>
                <a:latin typeface="Lobster"/>
              </a:rPr>
              <a:t> my life</a:t>
            </a:r>
            <a:endParaRPr lang="pl-PL" dirty="0"/>
          </a:p>
        </p:txBody>
      </p:sp>
      <p:pic>
        <p:nvPicPr>
          <p:cNvPr id="7" name="Obraz 6" descr="Obraz zawierający w pomieszczeniu, Instytut badawczy, ubrania, pudełko&#10;&#10;Zawartość wygenerowana przez AI może być niepoprawna.">
            <a:extLst>
              <a:ext uri="{FF2B5EF4-FFF2-40B4-BE49-F238E27FC236}">
                <a16:creationId xmlns:a16="http://schemas.microsoft.com/office/drawing/2014/main" id="{EFF84FC5-4D9C-7A76-8F17-D45C6EEAC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0881" y="1490992"/>
            <a:ext cx="2601829" cy="34665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Obraz 7" descr="Obraz zawierający tekst, ubrania, osoba, w pomieszczeniu&#10;&#10;Zawartość wygenerowana przez AI może być niepoprawna.">
            <a:extLst>
              <a:ext uri="{FF2B5EF4-FFF2-40B4-BE49-F238E27FC236}">
                <a16:creationId xmlns:a16="http://schemas.microsoft.com/office/drawing/2014/main" id="{A3531589-5503-4A70-EF2E-BBBFFB729E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1999" y="873195"/>
            <a:ext cx="2308560" cy="30755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Obraz 8" descr="Obraz zawierający osoba, w pomieszczeniu, ubrania, Materiały biurowe&#10;&#10;Zawartość wygenerowana przez AI może być niepoprawna.">
            <a:extLst>
              <a:ext uri="{FF2B5EF4-FFF2-40B4-BE49-F238E27FC236}">
                <a16:creationId xmlns:a16="http://schemas.microsoft.com/office/drawing/2014/main" id="{11461CC4-F11D-51D2-BA92-590859037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53" y="1765145"/>
            <a:ext cx="2173204" cy="29101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Obraz 5" descr="Obraz zawierający maszyna, inżynieria, Warsztat, fabryka&#10;&#10;Zawartość wygenerowana przez AI może być niepoprawna.">
            <a:extLst>
              <a:ext uri="{FF2B5EF4-FFF2-40B4-BE49-F238E27FC236}">
                <a16:creationId xmlns:a16="http://schemas.microsoft.com/office/drawing/2014/main" id="{1FD1E35C-B41A-4DC1-A3E1-3799CC377C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6408" y="873195"/>
            <a:ext cx="2368719" cy="31958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2856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282ED0AF-C524-35B0-0269-FBDE45AA6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>
            <a:extLst>
              <a:ext uri="{FF2B5EF4-FFF2-40B4-BE49-F238E27FC236}">
                <a16:creationId xmlns:a16="http://schemas.microsoft.com/office/drawing/2014/main" id="{3CE5BFE9-A29A-C91B-D719-0B2884CE46A7}"/>
              </a:ext>
            </a:extLst>
          </p:cNvPr>
          <p:cNvSpPr txBox="1"/>
          <p:nvPr/>
        </p:nvSpPr>
        <p:spPr>
          <a:xfrm>
            <a:off x="209975" y="3673950"/>
            <a:ext cx="18879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6" name="Google Shape;276;p30">
            <a:extLst>
              <a:ext uri="{FF2B5EF4-FFF2-40B4-BE49-F238E27FC236}">
                <a16:creationId xmlns:a16="http://schemas.microsoft.com/office/drawing/2014/main" id="{0AC2349A-F0A7-992D-69D8-3E5B27E53F3C}"/>
              </a:ext>
            </a:extLst>
          </p:cNvPr>
          <p:cNvSpPr txBox="1"/>
          <p:nvPr/>
        </p:nvSpPr>
        <p:spPr>
          <a:xfrm>
            <a:off x="22703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7" name="Google Shape;277;p30">
            <a:extLst>
              <a:ext uri="{FF2B5EF4-FFF2-40B4-BE49-F238E27FC236}">
                <a16:creationId xmlns:a16="http://schemas.microsoft.com/office/drawing/2014/main" id="{5897EECF-26A0-1D6C-2589-3600DDB087DA}"/>
              </a:ext>
            </a:extLst>
          </p:cNvPr>
          <p:cNvSpPr txBox="1"/>
          <p:nvPr/>
        </p:nvSpPr>
        <p:spPr>
          <a:xfrm>
            <a:off x="46265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8" name="Google Shape;278;p30">
            <a:extLst>
              <a:ext uri="{FF2B5EF4-FFF2-40B4-BE49-F238E27FC236}">
                <a16:creationId xmlns:a16="http://schemas.microsoft.com/office/drawing/2014/main" id="{A36B3587-F100-CFB5-3F26-9C437183D629}"/>
              </a:ext>
            </a:extLst>
          </p:cNvPr>
          <p:cNvSpPr txBox="1"/>
          <p:nvPr/>
        </p:nvSpPr>
        <p:spPr>
          <a:xfrm>
            <a:off x="6933350" y="3688800"/>
            <a:ext cx="22107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2E4D8E4E-F6A4-48EE-8AE8-187D92C31F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pic>
        <p:nvPicPr>
          <p:cNvPr id="2" name="Obraz 1" descr="Obraz zawierający na wolnym powietrzu, niebo, chmura, wspinaczka&#10;&#10;Zawartość wygenerowana przez AI może być niepoprawna.">
            <a:extLst>
              <a:ext uri="{FF2B5EF4-FFF2-40B4-BE49-F238E27FC236}">
                <a16:creationId xmlns:a16="http://schemas.microsoft.com/office/drawing/2014/main" id="{BA6BF36B-560E-EBDB-9D56-DC183072A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159" y="719811"/>
            <a:ext cx="3165810" cy="4129061"/>
          </a:xfrm>
          <a:prstGeom prst="rect">
            <a:avLst/>
          </a:prstGeom>
        </p:spPr>
      </p:pic>
      <p:pic>
        <p:nvPicPr>
          <p:cNvPr id="4" name="Obraz 3" descr="Obraz zawierający na wolnym powietrzu, chmura, drzewo, niebo&#10;&#10;Zawartość wygenerowana przez AI może być niepoprawna.">
            <a:extLst>
              <a:ext uri="{FF2B5EF4-FFF2-40B4-BE49-F238E27FC236}">
                <a16:creationId xmlns:a16="http://schemas.microsoft.com/office/drawing/2014/main" id="{1F791F43-B3AA-7C34-2844-947425A0FF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529" y="719809"/>
            <a:ext cx="3180379" cy="4129063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901B572-E593-0C6B-B99E-27C462D31462}"/>
              </a:ext>
            </a:extLst>
          </p:cNvPr>
          <p:cNvSpPr txBox="1"/>
          <p:nvPr/>
        </p:nvSpPr>
        <p:spPr>
          <a:xfrm>
            <a:off x="2865109" y="61516"/>
            <a:ext cx="3411151" cy="66325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600" b="1" err="1">
                <a:latin typeface="Lobster"/>
              </a:rPr>
              <a:t>Enjoy</a:t>
            </a:r>
            <a:r>
              <a:rPr lang="pl-PL" sz="3600" b="1" dirty="0">
                <a:latin typeface="Lobster"/>
              </a:rPr>
              <a:t> the moment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14AC584-829E-1CCA-71AF-0AA67495C8EE}"/>
              </a:ext>
            </a:extLst>
          </p:cNvPr>
          <p:cNvSpPr txBox="1"/>
          <p:nvPr/>
        </p:nvSpPr>
        <p:spPr>
          <a:xfrm>
            <a:off x="2946559" y="4837818"/>
            <a:ext cx="464719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Lobster"/>
              </a:rPr>
              <a:t>Bom </a:t>
            </a:r>
            <a:r>
              <a:rPr lang="pl-PL" err="1">
                <a:solidFill>
                  <a:schemeClr val="bg1"/>
                </a:solidFill>
                <a:latin typeface="Lobster"/>
              </a:rPr>
              <a:t>Jesus</a:t>
            </a:r>
            <a:r>
              <a:rPr lang="pl-PL" dirty="0">
                <a:solidFill>
                  <a:schemeClr val="bg1"/>
                </a:solidFill>
                <a:latin typeface="Lobster"/>
              </a:rPr>
              <a:t> do Monte – Braga, Portugal</a:t>
            </a:r>
            <a:endParaRPr lang="en-US" dirty="0">
              <a:solidFill>
                <a:schemeClr val="bg1"/>
              </a:solidFill>
              <a:latin typeface="Lobster"/>
            </a:endParaRPr>
          </a:p>
        </p:txBody>
      </p:sp>
    </p:spTree>
    <p:extLst>
      <p:ext uri="{BB962C8B-B14F-4D97-AF65-F5344CB8AC3E}">
        <p14:creationId xmlns:p14="http://schemas.microsoft.com/office/powerpoint/2010/main" val="129992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DF290466-D981-89FD-2883-263696110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>
            <a:extLst>
              <a:ext uri="{FF2B5EF4-FFF2-40B4-BE49-F238E27FC236}">
                <a16:creationId xmlns:a16="http://schemas.microsoft.com/office/drawing/2014/main" id="{948B03D6-3A82-134D-41A3-650A6849CA1D}"/>
              </a:ext>
            </a:extLst>
          </p:cNvPr>
          <p:cNvSpPr txBox="1"/>
          <p:nvPr/>
        </p:nvSpPr>
        <p:spPr>
          <a:xfrm>
            <a:off x="209975" y="3673950"/>
            <a:ext cx="18879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6" name="Google Shape;276;p30">
            <a:extLst>
              <a:ext uri="{FF2B5EF4-FFF2-40B4-BE49-F238E27FC236}">
                <a16:creationId xmlns:a16="http://schemas.microsoft.com/office/drawing/2014/main" id="{C51091BE-2238-B48A-125A-F97FEB18307B}"/>
              </a:ext>
            </a:extLst>
          </p:cNvPr>
          <p:cNvSpPr txBox="1"/>
          <p:nvPr/>
        </p:nvSpPr>
        <p:spPr>
          <a:xfrm>
            <a:off x="22703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7" name="Google Shape;277;p30">
            <a:extLst>
              <a:ext uri="{FF2B5EF4-FFF2-40B4-BE49-F238E27FC236}">
                <a16:creationId xmlns:a16="http://schemas.microsoft.com/office/drawing/2014/main" id="{D7960C50-8A04-7EFD-415D-B7A364BB4E72}"/>
              </a:ext>
            </a:extLst>
          </p:cNvPr>
          <p:cNvSpPr txBox="1"/>
          <p:nvPr/>
        </p:nvSpPr>
        <p:spPr>
          <a:xfrm>
            <a:off x="46265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8" name="Google Shape;278;p30">
            <a:extLst>
              <a:ext uri="{FF2B5EF4-FFF2-40B4-BE49-F238E27FC236}">
                <a16:creationId xmlns:a16="http://schemas.microsoft.com/office/drawing/2014/main" id="{71825EF1-E0FF-1F89-BDB8-402DF08D5481}"/>
              </a:ext>
            </a:extLst>
          </p:cNvPr>
          <p:cNvSpPr txBox="1"/>
          <p:nvPr/>
        </p:nvSpPr>
        <p:spPr>
          <a:xfrm>
            <a:off x="6933350" y="3688800"/>
            <a:ext cx="22107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47BCCB3C-C412-DF16-0E8D-2AE5FFE931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pic>
        <p:nvPicPr>
          <p:cNvPr id="2" name="Obraz 1" descr="Obraz zawierający na wolnym powietrzu, niebo, chmura, ubrania&#10;&#10;Zawartość wygenerowana przez AI może być niepoprawna.">
            <a:extLst>
              <a:ext uri="{FF2B5EF4-FFF2-40B4-BE49-F238E27FC236}">
                <a16:creationId xmlns:a16="http://schemas.microsoft.com/office/drawing/2014/main" id="{227108DF-BD81-1B17-B62C-187369E39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552" y="828983"/>
            <a:ext cx="4812632" cy="3609474"/>
          </a:xfrm>
          <a:prstGeom prst="rect">
            <a:avLst/>
          </a:prstGeom>
        </p:spPr>
      </p:pic>
      <p:pic>
        <p:nvPicPr>
          <p:cNvPr id="4" name="Obraz 3" descr="Obraz zawierający na wolnym powietrzu, chmura, niebo, drzewo&#10;&#10;Zawartość wygenerowana przez AI może być niepoprawna.">
            <a:extLst>
              <a:ext uri="{FF2B5EF4-FFF2-40B4-BE49-F238E27FC236}">
                <a16:creationId xmlns:a16="http://schemas.microsoft.com/office/drawing/2014/main" id="{7E535E2D-FBF9-599B-E2D3-FBC6FF7515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5749" y="645339"/>
            <a:ext cx="3615686" cy="417345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F170408B-FB52-68E0-63B5-DF4CDE48B13C}"/>
              </a:ext>
            </a:extLst>
          </p:cNvPr>
          <p:cNvSpPr txBox="1"/>
          <p:nvPr/>
        </p:nvSpPr>
        <p:spPr>
          <a:xfrm>
            <a:off x="2865109" y="61516"/>
            <a:ext cx="3411151" cy="66325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600" b="1" dirty="0" err="1">
                <a:latin typeface="Lobster"/>
              </a:rPr>
              <a:t>Enjoy</a:t>
            </a:r>
            <a:r>
              <a:rPr lang="pl-PL" sz="3600" b="1" dirty="0">
                <a:latin typeface="Lobster"/>
              </a:rPr>
              <a:t> the moment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7A2172D-35AD-B001-D2D0-240735A5186A}"/>
              </a:ext>
            </a:extLst>
          </p:cNvPr>
          <p:cNvSpPr txBox="1"/>
          <p:nvPr/>
        </p:nvSpPr>
        <p:spPr>
          <a:xfrm>
            <a:off x="3876107" y="4665680"/>
            <a:ext cx="149361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Lobster"/>
              </a:rPr>
              <a:t>Braga - Portugal</a:t>
            </a:r>
            <a:endParaRPr lang="en-US" dirty="0">
              <a:solidFill>
                <a:schemeClr val="bg1"/>
              </a:solidFill>
              <a:latin typeface="Lobster"/>
            </a:endParaRPr>
          </a:p>
        </p:txBody>
      </p:sp>
    </p:spTree>
    <p:extLst>
      <p:ext uri="{BB962C8B-B14F-4D97-AF65-F5344CB8AC3E}">
        <p14:creationId xmlns:p14="http://schemas.microsoft.com/office/powerpoint/2010/main" val="22413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8BB04301-7081-87A9-9804-79D6189AF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>
            <a:extLst>
              <a:ext uri="{FF2B5EF4-FFF2-40B4-BE49-F238E27FC236}">
                <a16:creationId xmlns:a16="http://schemas.microsoft.com/office/drawing/2014/main" id="{A92042CA-46A3-03E5-8386-695A64544C01}"/>
              </a:ext>
            </a:extLst>
          </p:cNvPr>
          <p:cNvSpPr txBox="1"/>
          <p:nvPr/>
        </p:nvSpPr>
        <p:spPr>
          <a:xfrm>
            <a:off x="209975" y="3673950"/>
            <a:ext cx="18879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6" name="Google Shape;276;p30">
            <a:extLst>
              <a:ext uri="{FF2B5EF4-FFF2-40B4-BE49-F238E27FC236}">
                <a16:creationId xmlns:a16="http://schemas.microsoft.com/office/drawing/2014/main" id="{1C411ECE-1DED-DC16-638D-892AB4C8F00E}"/>
              </a:ext>
            </a:extLst>
          </p:cNvPr>
          <p:cNvSpPr txBox="1"/>
          <p:nvPr/>
        </p:nvSpPr>
        <p:spPr>
          <a:xfrm>
            <a:off x="22703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7" name="Google Shape;277;p30">
            <a:extLst>
              <a:ext uri="{FF2B5EF4-FFF2-40B4-BE49-F238E27FC236}">
                <a16:creationId xmlns:a16="http://schemas.microsoft.com/office/drawing/2014/main" id="{88565332-949A-2FBF-60B1-B14557BA6F9A}"/>
              </a:ext>
            </a:extLst>
          </p:cNvPr>
          <p:cNvSpPr txBox="1"/>
          <p:nvPr/>
        </p:nvSpPr>
        <p:spPr>
          <a:xfrm>
            <a:off x="46265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8" name="Google Shape;278;p30">
            <a:extLst>
              <a:ext uri="{FF2B5EF4-FFF2-40B4-BE49-F238E27FC236}">
                <a16:creationId xmlns:a16="http://schemas.microsoft.com/office/drawing/2014/main" id="{06433EDF-E257-6C35-1812-38C72BA61899}"/>
              </a:ext>
            </a:extLst>
          </p:cNvPr>
          <p:cNvSpPr txBox="1"/>
          <p:nvPr/>
        </p:nvSpPr>
        <p:spPr>
          <a:xfrm>
            <a:off x="6933350" y="3688800"/>
            <a:ext cx="22107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3792B188-8146-92A9-3D52-668B9C1D35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pic>
        <p:nvPicPr>
          <p:cNvPr id="18" name="Obraz 17" descr="Obraz zawierający ubrania, na wolnym powietrzu, człowiek, osoba&#10;&#10;Zawartość wygenerowana przez AI może być niepoprawna.">
            <a:extLst>
              <a:ext uri="{FF2B5EF4-FFF2-40B4-BE49-F238E27FC236}">
                <a16:creationId xmlns:a16="http://schemas.microsoft.com/office/drawing/2014/main" id="{5430DA50-2DF8-2642-4179-77E14CBA5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889000"/>
            <a:ext cx="4659313" cy="3492500"/>
          </a:xfrm>
          <a:prstGeom prst="rect">
            <a:avLst/>
          </a:prstGeom>
        </p:spPr>
      </p:pic>
      <p:pic>
        <p:nvPicPr>
          <p:cNvPr id="21" name="Obraz 20" descr="Obraz zawierający na wolnym powietrzu, woda, niebo, Most belkowy&#10;&#10;Zawartość wygenerowana przez AI może być niepoprawna.">
            <a:extLst>
              <a:ext uri="{FF2B5EF4-FFF2-40B4-BE49-F238E27FC236}">
                <a16:creationId xmlns:a16="http://schemas.microsoft.com/office/drawing/2014/main" id="{B54D3828-035A-1A15-CC78-806D9D3F14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062" y="420688"/>
            <a:ext cx="3317875" cy="442912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2A6C89D-9314-2A63-5CCB-8E2036399AF2}"/>
              </a:ext>
            </a:extLst>
          </p:cNvPr>
          <p:cNvSpPr txBox="1"/>
          <p:nvPr/>
        </p:nvSpPr>
        <p:spPr>
          <a:xfrm>
            <a:off x="2865109" y="61516"/>
            <a:ext cx="3411151" cy="66325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600" b="1" dirty="0" err="1">
                <a:latin typeface="Lobster"/>
              </a:rPr>
              <a:t>Enjoy</a:t>
            </a:r>
            <a:r>
              <a:rPr lang="pl-PL" sz="3600" b="1" dirty="0">
                <a:latin typeface="Lobster"/>
              </a:rPr>
              <a:t> the moment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E549272-402D-79C2-2131-1D6EB06DE9AD}"/>
              </a:ext>
            </a:extLst>
          </p:cNvPr>
          <p:cNvSpPr txBox="1"/>
          <p:nvPr/>
        </p:nvSpPr>
        <p:spPr>
          <a:xfrm>
            <a:off x="3938077" y="4803390"/>
            <a:ext cx="13765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Lobster"/>
              </a:rPr>
              <a:t>Porto  - Portugal</a:t>
            </a:r>
            <a:endParaRPr lang="en-US" dirty="0">
              <a:solidFill>
                <a:schemeClr val="bg1"/>
              </a:solidFill>
              <a:latin typeface="Lobster"/>
            </a:endParaRPr>
          </a:p>
        </p:txBody>
      </p:sp>
    </p:spTree>
    <p:extLst>
      <p:ext uri="{BB962C8B-B14F-4D97-AF65-F5344CB8AC3E}">
        <p14:creationId xmlns:p14="http://schemas.microsoft.com/office/powerpoint/2010/main" val="101635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6055AA61-2403-A013-FD60-EA2058EAD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>
            <a:extLst>
              <a:ext uri="{FF2B5EF4-FFF2-40B4-BE49-F238E27FC236}">
                <a16:creationId xmlns:a16="http://schemas.microsoft.com/office/drawing/2014/main" id="{448B0429-1827-0E04-C52D-54BEEDD4EF69}"/>
              </a:ext>
            </a:extLst>
          </p:cNvPr>
          <p:cNvSpPr txBox="1"/>
          <p:nvPr/>
        </p:nvSpPr>
        <p:spPr>
          <a:xfrm>
            <a:off x="209975" y="3673950"/>
            <a:ext cx="18879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6" name="Google Shape;276;p30">
            <a:extLst>
              <a:ext uri="{FF2B5EF4-FFF2-40B4-BE49-F238E27FC236}">
                <a16:creationId xmlns:a16="http://schemas.microsoft.com/office/drawing/2014/main" id="{C1ADA688-5BF5-7887-AC1B-C92E64C5BCB9}"/>
              </a:ext>
            </a:extLst>
          </p:cNvPr>
          <p:cNvSpPr txBox="1"/>
          <p:nvPr/>
        </p:nvSpPr>
        <p:spPr>
          <a:xfrm>
            <a:off x="22703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7" name="Google Shape;277;p30">
            <a:extLst>
              <a:ext uri="{FF2B5EF4-FFF2-40B4-BE49-F238E27FC236}">
                <a16:creationId xmlns:a16="http://schemas.microsoft.com/office/drawing/2014/main" id="{52F47337-D9CB-A4C4-7E8C-6B5C1C7B799A}"/>
              </a:ext>
            </a:extLst>
          </p:cNvPr>
          <p:cNvSpPr txBox="1"/>
          <p:nvPr/>
        </p:nvSpPr>
        <p:spPr>
          <a:xfrm>
            <a:off x="46265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8" name="Google Shape;278;p30">
            <a:extLst>
              <a:ext uri="{FF2B5EF4-FFF2-40B4-BE49-F238E27FC236}">
                <a16:creationId xmlns:a16="http://schemas.microsoft.com/office/drawing/2014/main" id="{C8D6B486-679E-402C-9DB4-8637B392DAD6}"/>
              </a:ext>
            </a:extLst>
          </p:cNvPr>
          <p:cNvSpPr txBox="1"/>
          <p:nvPr/>
        </p:nvSpPr>
        <p:spPr>
          <a:xfrm>
            <a:off x="6933350" y="3688800"/>
            <a:ext cx="22107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14406CD4-BB05-E6DB-2395-CD6DEE7042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pic>
        <p:nvPicPr>
          <p:cNvPr id="2" name="Obraz 1" descr="Obraz zawierający na wolnym powietrzu, niebo, ziemia, budynek&#10;&#10;Zawartość wygenerowana przez AI może być niepoprawna.">
            <a:extLst>
              <a:ext uri="{FF2B5EF4-FFF2-40B4-BE49-F238E27FC236}">
                <a16:creationId xmlns:a16="http://schemas.microsoft.com/office/drawing/2014/main" id="{D3C64948-B4EE-1058-1BCD-9B63D12A4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4290" y="468217"/>
            <a:ext cx="3155300" cy="4207067"/>
          </a:xfrm>
          <a:prstGeom prst="rect">
            <a:avLst/>
          </a:prstGeom>
        </p:spPr>
      </p:pic>
      <p:pic>
        <p:nvPicPr>
          <p:cNvPr id="4" name="Obraz 3" descr="Obraz zawierający osoba, ubrania, w pomieszczeniu, ściana&#10;&#10;Zawartość wygenerowana przez AI może być niepoprawna.">
            <a:extLst>
              <a:ext uri="{FF2B5EF4-FFF2-40B4-BE49-F238E27FC236}">
                <a16:creationId xmlns:a16="http://schemas.microsoft.com/office/drawing/2014/main" id="{C0AB6D0B-DAAF-2572-016E-20B0ABE704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634" y="1085620"/>
            <a:ext cx="4702597" cy="3504742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1E84591E-4C68-D36A-3AEA-F4115E8810BE}"/>
              </a:ext>
            </a:extLst>
          </p:cNvPr>
          <p:cNvSpPr txBox="1"/>
          <p:nvPr/>
        </p:nvSpPr>
        <p:spPr>
          <a:xfrm>
            <a:off x="2865109" y="61516"/>
            <a:ext cx="3411151" cy="66325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600" b="1" dirty="0" err="1">
                <a:latin typeface="Lobster"/>
              </a:rPr>
              <a:t>Enjoy</a:t>
            </a:r>
            <a:r>
              <a:rPr lang="pl-PL" sz="3600" b="1" dirty="0">
                <a:latin typeface="Lobster"/>
              </a:rPr>
              <a:t> the moment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6900620-DD48-4DFE-2010-7D45B15D7EED}"/>
              </a:ext>
            </a:extLst>
          </p:cNvPr>
          <p:cNvSpPr txBox="1"/>
          <p:nvPr/>
        </p:nvSpPr>
        <p:spPr>
          <a:xfrm>
            <a:off x="6279161" y="4672565"/>
            <a:ext cx="464719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 err="1">
                <a:solidFill>
                  <a:schemeClr val="bg1"/>
                </a:solidFill>
                <a:latin typeface="Lobster"/>
              </a:rPr>
              <a:t>Lisbon</a:t>
            </a:r>
            <a:r>
              <a:rPr lang="pl-PL" dirty="0">
                <a:solidFill>
                  <a:schemeClr val="bg1"/>
                </a:solidFill>
                <a:latin typeface="Lobster"/>
              </a:rPr>
              <a:t> - Portugal</a:t>
            </a:r>
            <a:endParaRPr lang="en-US" dirty="0">
              <a:solidFill>
                <a:schemeClr val="bg1"/>
              </a:solidFill>
              <a:latin typeface="Lobster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0DF4052-B021-C4B8-DAE3-BC22D93BF581}"/>
              </a:ext>
            </a:extLst>
          </p:cNvPr>
          <p:cNvSpPr txBox="1"/>
          <p:nvPr/>
        </p:nvSpPr>
        <p:spPr>
          <a:xfrm>
            <a:off x="2120294" y="4589939"/>
            <a:ext cx="149361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Lobster"/>
              </a:rPr>
              <a:t>Braga - Portugal</a:t>
            </a:r>
            <a:endParaRPr lang="en-US" dirty="0">
              <a:solidFill>
                <a:schemeClr val="bg1"/>
              </a:solidFill>
              <a:latin typeface="Lobster"/>
            </a:endParaRPr>
          </a:p>
        </p:txBody>
      </p:sp>
    </p:spTree>
    <p:extLst>
      <p:ext uri="{BB962C8B-B14F-4D97-AF65-F5344CB8AC3E}">
        <p14:creationId xmlns:p14="http://schemas.microsoft.com/office/powerpoint/2010/main" val="346189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3B4B6BD1-483E-CD7D-383F-5D9707DA1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>
            <a:extLst>
              <a:ext uri="{FF2B5EF4-FFF2-40B4-BE49-F238E27FC236}">
                <a16:creationId xmlns:a16="http://schemas.microsoft.com/office/drawing/2014/main" id="{28C07ED4-25AD-7211-6380-F8BFF4E054CB}"/>
              </a:ext>
            </a:extLst>
          </p:cNvPr>
          <p:cNvSpPr txBox="1"/>
          <p:nvPr/>
        </p:nvSpPr>
        <p:spPr>
          <a:xfrm>
            <a:off x="209975" y="3673950"/>
            <a:ext cx="18879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6" name="Google Shape;276;p30">
            <a:extLst>
              <a:ext uri="{FF2B5EF4-FFF2-40B4-BE49-F238E27FC236}">
                <a16:creationId xmlns:a16="http://schemas.microsoft.com/office/drawing/2014/main" id="{74A92BD8-3A52-6DBC-73E1-105D2FEAFA39}"/>
              </a:ext>
            </a:extLst>
          </p:cNvPr>
          <p:cNvSpPr txBox="1"/>
          <p:nvPr/>
        </p:nvSpPr>
        <p:spPr>
          <a:xfrm>
            <a:off x="22703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7" name="Google Shape;277;p30">
            <a:extLst>
              <a:ext uri="{FF2B5EF4-FFF2-40B4-BE49-F238E27FC236}">
                <a16:creationId xmlns:a16="http://schemas.microsoft.com/office/drawing/2014/main" id="{71303138-76A4-3691-33A5-8FE59424D0B7}"/>
              </a:ext>
            </a:extLst>
          </p:cNvPr>
          <p:cNvSpPr txBox="1"/>
          <p:nvPr/>
        </p:nvSpPr>
        <p:spPr>
          <a:xfrm>
            <a:off x="46265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8" name="Google Shape;278;p30">
            <a:extLst>
              <a:ext uri="{FF2B5EF4-FFF2-40B4-BE49-F238E27FC236}">
                <a16:creationId xmlns:a16="http://schemas.microsoft.com/office/drawing/2014/main" id="{8059E752-43D8-F088-07E4-4E133ED8DF72}"/>
              </a:ext>
            </a:extLst>
          </p:cNvPr>
          <p:cNvSpPr txBox="1"/>
          <p:nvPr/>
        </p:nvSpPr>
        <p:spPr>
          <a:xfrm>
            <a:off x="6933350" y="3688800"/>
            <a:ext cx="22107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49813884-B856-6A2E-5760-D22E4E502A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pic>
        <p:nvPicPr>
          <p:cNvPr id="2" name="Obraz 1" descr="Obraz zawierający niebo, ubrania, na wolnym powietrzu, obuwie&#10;&#10;Zawartość wygenerowana przez AI może być niepoprawna.">
            <a:extLst>
              <a:ext uri="{FF2B5EF4-FFF2-40B4-BE49-F238E27FC236}">
                <a16:creationId xmlns:a16="http://schemas.microsoft.com/office/drawing/2014/main" id="{46CC7668-D0CC-4380-B579-8951E0721A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748" r="190" b="12468"/>
          <a:stretch>
            <a:fillRect/>
          </a:stretch>
        </p:blipFill>
        <p:spPr>
          <a:xfrm>
            <a:off x="5245922" y="771181"/>
            <a:ext cx="3602874" cy="3936255"/>
          </a:xfrm>
          <a:prstGeom prst="rect">
            <a:avLst/>
          </a:prstGeom>
        </p:spPr>
      </p:pic>
      <p:pic>
        <p:nvPicPr>
          <p:cNvPr id="4" name="Obraz 3" descr="Obraz zawierający ubrania, na wolnym powietrzu, obuwie, człowiek&#10;&#10;Zawartość wygenerowana przez AI może być niepoprawna.">
            <a:extLst>
              <a:ext uri="{FF2B5EF4-FFF2-40B4-BE49-F238E27FC236}">
                <a16:creationId xmlns:a16="http://schemas.microsoft.com/office/drawing/2014/main" id="{7113390E-82A3-06CF-F294-3659A32E86F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44" b="3766"/>
          <a:stretch>
            <a:fillRect/>
          </a:stretch>
        </p:blipFill>
        <p:spPr>
          <a:xfrm>
            <a:off x="210296" y="844626"/>
            <a:ext cx="5033334" cy="379684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6BE8A9C6-4C60-233E-E6D4-D4456DAE18AA}"/>
              </a:ext>
            </a:extLst>
          </p:cNvPr>
          <p:cNvSpPr txBox="1"/>
          <p:nvPr/>
        </p:nvSpPr>
        <p:spPr>
          <a:xfrm>
            <a:off x="2865109" y="61516"/>
            <a:ext cx="3411151" cy="66325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600" b="1" dirty="0" err="1">
                <a:latin typeface="Lobster"/>
              </a:rPr>
              <a:t>Enjoy</a:t>
            </a:r>
            <a:r>
              <a:rPr lang="pl-PL" sz="3600" b="1" dirty="0">
                <a:latin typeface="Lobster"/>
              </a:rPr>
              <a:t> the moment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28D6382-9C75-3912-39B7-81A0738876F3}"/>
              </a:ext>
            </a:extLst>
          </p:cNvPr>
          <p:cNvSpPr txBox="1"/>
          <p:nvPr/>
        </p:nvSpPr>
        <p:spPr>
          <a:xfrm>
            <a:off x="4041361" y="4706993"/>
            <a:ext cx="176215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Lobster"/>
              </a:rPr>
              <a:t>Porto - Portugal</a:t>
            </a:r>
            <a:endParaRPr lang="en-US" dirty="0">
              <a:solidFill>
                <a:schemeClr val="bg1"/>
              </a:solidFill>
              <a:latin typeface="Lobster"/>
            </a:endParaRPr>
          </a:p>
        </p:txBody>
      </p:sp>
    </p:spTree>
    <p:extLst>
      <p:ext uri="{BB962C8B-B14F-4D97-AF65-F5344CB8AC3E}">
        <p14:creationId xmlns:p14="http://schemas.microsoft.com/office/powerpoint/2010/main" val="350077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4703EF1D-0346-5F28-DABF-A351AE9B4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>
            <a:extLst>
              <a:ext uri="{FF2B5EF4-FFF2-40B4-BE49-F238E27FC236}">
                <a16:creationId xmlns:a16="http://schemas.microsoft.com/office/drawing/2014/main" id="{123CA548-9B6D-4813-1137-6E074FE338CC}"/>
              </a:ext>
            </a:extLst>
          </p:cNvPr>
          <p:cNvSpPr txBox="1"/>
          <p:nvPr/>
        </p:nvSpPr>
        <p:spPr>
          <a:xfrm>
            <a:off x="209975" y="3673950"/>
            <a:ext cx="18879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6" name="Google Shape;276;p30">
            <a:extLst>
              <a:ext uri="{FF2B5EF4-FFF2-40B4-BE49-F238E27FC236}">
                <a16:creationId xmlns:a16="http://schemas.microsoft.com/office/drawing/2014/main" id="{81F934B3-E93B-7241-E730-7331CC135F62}"/>
              </a:ext>
            </a:extLst>
          </p:cNvPr>
          <p:cNvSpPr txBox="1"/>
          <p:nvPr/>
        </p:nvSpPr>
        <p:spPr>
          <a:xfrm>
            <a:off x="22703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7" name="Google Shape;277;p30">
            <a:extLst>
              <a:ext uri="{FF2B5EF4-FFF2-40B4-BE49-F238E27FC236}">
                <a16:creationId xmlns:a16="http://schemas.microsoft.com/office/drawing/2014/main" id="{300CAB16-598F-7773-4392-B7BA23FCC8FA}"/>
              </a:ext>
            </a:extLst>
          </p:cNvPr>
          <p:cNvSpPr txBox="1"/>
          <p:nvPr/>
        </p:nvSpPr>
        <p:spPr>
          <a:xfrm>
            <a:off x="46265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8" name="Google Shape;278;p30">
            <a:extLst>
              <a:ext uri="{FF2B5EF4-FFF2-40B4-BE49-F238E27FC236}">
                <a16:creationId xmlns:a16="http://schemas.microsoft.com/office/drawing/2014/main" id="{05021293-AA4B-47FC-2FC5-C67E0FE559B6}"/>
              </a:ext>
            </a:extLst>
          </p:cNvPr>
          <p:cNvSpPr txBox="1"/>
          <p:nvPr/>
        </p:nvSpPr>
        <p:spPr>
          <a:xfrm>
            <a:off x="6933350" y="3688800"/>
            <a:ext cx="22107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F4F2205D-73DB-F192-A0DB-5A2C516518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pic>
        <p:nvPicPr>
          <p:cNvPr id="2" name="Obraz 1" descr="Obraz zawierający na wolnym powietrzu, chmura, niebo, ubrania&#10;&#10;Zawartość wygenerowana przez AI może być niepoprawna.">
            <a:extLst>
              <a:ext uri="{FF2B5EF4-FFF2-40B4-BE49-F238E27FC236}">
                <a16:creationId xmlns:a16="http://schemas.microsoft.com/office/drawing/2014/main" id="{15BA03A6-D7BC-4599-3FD0-33F90FA18D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538"/>
          <a:stretch>
            <a:fillRect/>
          </a:stretch>
        </p:blipFill>
        <p:spPr>
          <a:xfrm>
            <a:off x="3539169" y="943319"/>
            <a:ext cx="5364636" cy="3380803"/>
          </a:xfrm>
          <a:prstGeom prst="rect">
            <a:avLst/>
          </a:prstGeom>
        </p:spPr>
      </p:pic>
      <p:pic>
        <p:nvPicPr>
          <p:cNvPr id="4" name="Obraz 3" descr="Obraz zawierający na wolnym powietrzu, niebo, chmura, woda&#10;&#10;Zawartość wygenerowana przez AI może być niepoprawna.">
            <a:extLst>
              <a:ext uri="{FF2B5EF4-FFF2-40B4-BE49-F238E27FC236}">
                <a16:creationId xmlns:a16="http://schemas.microsoft.com/office/drawing/2014/main" id="{BEBC88FF-32BB-808A-ADD6-8DF6C85224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253" y="521006"/>
            <a:ext cx="2358658" cy="422083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3D8089B-D967-7C2F-CFE4-F7A27E7353B6}"/>
              </a:ext>
            </a:extLst>
          </p:cNvPr>
          <p:cNvSpPr txBox="1"/>
          <p:nvPr/>
        </p:nvSpPr>
        <p:spPr>
          <a:xfrm>
            <a:off x="2865109" y="61516"/>
            <a:ext cx="3411151" cy="66325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600" b="1" dirty="0" err="1">
                <a:latin typeface="Lobster"/>
              </a:rPr>
              <a:t>Enjoy</a:t>
            </a:r>
            <a:r>
              <a:rPr lang="pl-PL" sz="3600" b="1" dirty="0">
                <a:latin typeface="Lobster"/>
              </a:rPr>
              <a:t> the moment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C4FBF01-E6C5-EF83-DFB2-A90E85AAE39E}"/>
              </a:ext>
            </a:extLst>
          </p:cNvPr>
          <p:cNvSpPr txBox="1"/>
          <p:nvPr/>
        </p:nvSpPr>
        <p:spPr>
          <a:xfrm>
            <a:off x="5473553" y="4741421"/>
            <a:ext cx="149361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 err="1">
                <a:solidFill>
                  <a:schemeClr val="bg1"/>
                </a:solidFill>
                <a:latin typeface="Lobster"/>
              </a:rPr>
              <a:t>Lisbon</a:t>
            </a:r>
            <a:r>
              <a:rPr lang="pl-PL" dirty="0">
                <a:solidFill>
                  <a:schemeClr val="bg1"/>
                </a:solidFill>
                <a:latin typeface="Lobster"/>
              </a:rPr>
              <a:t> - Portugal</a:t>
            </a:r>
            <a:endParaRPr lang="en-US" dirty="0">
              <a:solidFill>
                <a:schemeClr val="bg1"/>
              </a:solidFill>
              <a:latin typeface="Lobster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E7DE10F-E960-3A54-DCB2-3BFACB7E8481}"/>
              </a:ext>
            </a:extLst>
          </p:cNvPr>
          <p:cNvSpPr txBox="1"/>
          <p:nvPr/>
        </p:nvSpPr>
        <p:spPr>
          <a:xfrm>
            <a:off x="1025493" y="4741421"/>
            <a:ext cx="215463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 err="1">
                <a:solidFill>
                  <a:schemeClr val="bg1"/>
                </a:solidFill>
                <a:latin typeface="Lobster"/>
              </a:rPr>
              <a:t>Viana</a:t>
            </a:r>
            <a:r>
              <a:rPr lang="pl-PL" dirty="0">
                <a:solidFill>
                  <a:schemeClr val="bg1"/>
                </a:solidFill>
                <a:latin typeface="Lobster"/>
              </a:rPr>
              <a:t> do </a:t>
            </a:r>
            <a:r>
              <a:rPr lang="pl-PL" dirty="0" err="1">
                <a:solidFill>
                  <a:schemeClr val="bg1"/>
                </a:solidFill>
                <a:latin typeface="Lobster"/>
              </a:rPr>
              <a:t>Castelo</a:t>
            </a:r>
            <a:r>
              <a:rPr lang="pl-PL" dirty="0">
                <a:solidFill>
                  <a:schemeClr val="bg1"/>
                </a:solidFill>
                <a:latin typeface="Lobster"/>
              </a:rPr>
              <a:t> - Portugal</a:t>
            </a:r>
            <a:endParaRPr lang="en-US" dirty="0">
              <a:solidFill>
                <a:schemeClr val="bg1"/>
              </a:solidFill>
              <a:latin typeface="Lobster"/>
            </a:endParaRPr>
          </a:p>
        </p:txBody>
      </p:sp>
    </p:spTree>
    <p:extLst>
      <p:ext uri="{BB962C8B-B14F-4D97-AF65-F5344CB8AC3E}">
        <p14:creationId xmlns:p14="http://schemas.microsoft.com/office/powerpoint/2010/main" val="214171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B97A53D6-EC10-DE21-6BDE-74FFD90BF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>
            <a:extLst>
              <a:ext uri="{FF2B5EF4-FFF2-40B4-BE49-F238E27FC236}">
                <a16:creationId xmlns:a16="http://schemas.microsoft.com/office/drawing/2014/main" id="{43943188-6B7E-841D-8676-68644F42C342}"/>
              </a:ext>
            </a:extLst>
          </p:cNvPr>
          <p:cNvSpPr txBox="1"/>
          <p:nvPr/>
        </p:nvSpPr>
        <p:spPr>
          <a:xfrm>
            <a:off x="209975" y="3673950"/>
            <a:ext cx="18879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6" name="Google Shape;276;p30">
            <a:extLst>
              <a:ext uri="{FF2B5EF4-FFF2-40B4-BE49-F238E27FC236}">
                <a16:creationId xmlns:a16="http://schemas.microsoft.com/office/drawing/2014/main" id="{5728D48C-C7A7-7E94-1EE7-00B717A35A5B}"/>
              </a:ext>
            </a:extLst>
          </p:cNvPr>
          <p:cNvSpPr txBox="1"/>
          <p:nvPr/>
        </p:nvSpPr>
        <p:spPr>
          <a:xfrm>
            <a:off x="22703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7" name="Google Shape;277;p30">
            <a:extLst>
              <a:ext uri="{FF2B5EF4-FFF2-40B4-BE49-F238E27FC236}">
                <a16:creationId xmlns:a16="http://schemas.microsoft.com/office/drawing/2014/main" id="{0D98229E-FB4F-4C33-AE3B-2742BB6468BC}"/>
              </a:ext>
            </a:extLst>
          </p:cNvPr>
          <p:cNvSpPr txBox="1"/>
          <p:nvPr/>
        </p:nvSpPr>
        <p:spPr>
          <a:xfrm>
            <a:off x="46265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8" name="Google Shape;278;p30">
            <a:extLst>
              <a:ext uri="{FF2B5EF4-FFF2-40B4-BE49-F238E27FC236}">
                <a16:creationId xmlns:a16="http://schemas.microsoft.com/office/drawing/2014/main" id="{D224670E-BDA7-90BA-00AE-0F7B0E31DD31}"/>
              </a:ext>
            </a:extLst>
          </p:cNvPr>
          <p:cNvSpPr txBox="1"/>
          <p:nvPr/>
        </p:nvSpPr>
        <p:spPr>
          <a:xfrm>
            <a:off x="6933350" y="3688800"/>
            <a:ext cx="22107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641BD022-66F2-D91C-5E6E-BCD00803C5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pic>
        <p:nvPicPr>
          <p:cNvPr id="4" name="Obraz 3" descr="Obraz zawierający osoba, ubrania, Superbohater, Liga sprawiedliwości&#10;&#10;Zawartość wygenerowana przez AI może być niepoprawna.">
            <a:extLst>
              <a:ext uri="{FF2B5EF4-FFF2-40B4-BE49-F238E27FC236}">
                <a16:creationId xmlns:a16="http://schemas.microsoft.com/office/drawing/2014/main" id="{D2705FE4-18F4-3E7C-34A8-81CF9C8B4F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362" y="403952"/>
            <a:ext cx="3251698" cy="4337892"/>
          </a:xfrm>
          <a:prstGeom prst="rect">
            <a:avLst/>
          </a:prstGeom>
        </p:spPr>
      </p:pic>
      <p:pic>
        <p:nvPicPr>
          <p:cNvPr id="5" name="Obraz 4" descr="Obraz zawierający na wolnym powietrzu, niebo, chmura, miasto&#10;&#10;Zawartość wygenerowana przez AI może być niepoprawna.">
            <a:extLst>
              <a:ext uri="{FF2B5EF4-FFF2-40B4-BE49-F238E27FC236}">
                <a16:creationId xmlns:a16="http://schemas.microsoft.com/office/drawing/2014/main" id="{EBF3CFC0-284D-18DE-D1BF-1A1BDDDE4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1476" y="406247"/>
            <a:ext cx="3251699" cy="433789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15E7C96B-E8CE-E708-3C3C-BBA631251E6D}"/>
              </a:ext>
            </a:extLst>
          </p:cNvPr>
          <p:cNvSpPr txBox="1"/>
          <p:nvPr/>
        </p:nvSpPr>
        <p:spPr>
          <a:xfrm>
            <a:off x="2865109" y="61516"/>
            <a:ext cx="3411151" cy="66325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600" b="1" dirty="0" err="1">
                <a:latin typeface="Lobster"/>
              </a:rPr>
              <a:t>Enjoy</a:t>
            </a:r>
            <a:r>
              <a:rPr lang="pl-PL" sz="3600" b="1" dirty="0">
                <a:latin typeface="Lobster"/>
              </a:rPr>
              <a:t> the moment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4FF9865-B05E-3788-C48B-C634CFA17933}"/>
              </a:ext>
            </a:extLst>
          </p:cNvPr>
          <p:cNvSpPr txBox="1"/>
          <p:nvPr/>
        </p:nvSpPr>
        <p:spPr>
          <a:xfrm>
            <a:off x="3869221" y="4741420"/>
            <a:ext cx="140410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 err="1">
                <a:solidFill>
                  <a:schemeClr val="bg1"/>
                </a:solidFill>
                <a:latin typeface="Lobster"/>
              </a:rPr>
              <a:t>Lisbon</a:t>
            </a:r>
            <a:r>
              <a:rPr lang="pl-PL" dirty="0">
                <a:solidFill>
                  <a:schemeClr val="bg1"/>
                </a:solidFill>
                <a:latin typeface="Lobster"/>
              </a:rPr>
              <a:t> - Portugal</a:t>
            </a:r>
            <a:endParaRPr lang="en-US" dirty="0">
              <a:solidFill>
                <a:schemeClr val="bg1"/>
              </a:solidFill>
              <a:latin typeface="Lobster"/>
            </a:endParaRPr>
          </a:p>
        </p:txBody>
      </p:sp>
    </p:spTree>
    <p:extLst>
      <p:ext uri="{BB962C8B-B14F-4D97-AF65-F5344CB8AC3E}">
        <p14:creationId xmlns:p14="http://schemas.microsoft.com/office/powerpoint/2010/main" val="343681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B1E95F3F-76BC-30BC-3B40-A02773C74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>
            <a:extLst>
              <a:ext uri="{FF2B5EF4-FFF2-40B4-BE49-F238E27FC236}">
                <a16:creationId xmlns:a16="http://schemas.microsoft.com/office/drawing/2014/main" id="{C6BF5800-3909-22ED-93A9-96DD4191B26F}"/>
              </a:ext>
            </a:extLst>
          </p:cNvPr>
          <p:cNvSpPr txBox="1"/>
          <p:nvPr/>
        </p:nvSpPr>
        <p:spPr>
          <a:xfrm>
            <a:off x="209975" y="3673950"/>
            <a:ext cx="18879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6" name="Google Shape;276;p30">
            <a:extLst>
              <a:ext uri="{FF2B5EF4-FFF2-40B4-BE49-F238E27FC236}">
                <a16:creationId xmlns:a16="http://schemas.microsoft.com/office/drawing/2014/main" id="{9348477F-7B3C-B09F-E944-B91FA74EE980}"/>
              </a:ext>
            </a:extLst>
          </p:cNvPr>
          <p:cNvSpPr txBox="1"/>
          <p:nvPr/>
        </p:nvSpPr>
        <p:spPr>
          <a:xfrm>
            <a:off x="22703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7" name="Google Shape;277;p30">
            <a:extLst>
              <a:ext uri="{FF2B5EF4-FFF2-40B4-BE49-F238E27FC236}">
                <a16:creationId xmlns:a16="http://schemas.microsoft.com/office/drawing/2014/main" id="{39DBCE79-40F9-B61C-8715-47B44F221BAC}"/>
              </a:ext>
            </a:extLst>
          </p:cNvPr>
          <p:cNvSpPr txBox="1"/>
          <p:nvPr/>
        </p:nvSpPr>
        <p:spPr>
          <a:xfrm>
            <a:off x="46265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8" name="Google Shape;278;p30">
            <a:extLst>
              <a:ext uri="{FF2B5EF4-FFF2-40B4-BE49-F238E27FC236}">
                <a16:creationId xmlns:a16="http://schemas.microsoft.com/office/drawing/2014/main" id="{F7FD2DFD-384F-C6B5-76CD-2AF3B04B11AD}"/>
              </a:ext>
            </a:extLst>
          </p:cNvPr>
          <p:cNvSpPr txBox="1"/>
          <p:nvPr/>
        </p:nvSpPr>
        <p:spPr>
          <a:xfrm>
            <a:off x="6933350" y="3688800"/>
            <a:ext cx="22107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F4EF130A-A1F6-0514-EF33-0AB7AFBFFB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pic>
        <p:nvPicPr>
          <p:cNvPr id="2" name="Obraz 1" descr="Obraz zawierający chmura, na wolnym powietrzu, niebo, Rynek&#10;&#10;Zawartość wygenerowana przez AI może być niepoprawna.">
            <a:extLst>
              <a:ext uri="{FF2B5EF4-FFF2-40B4-BE49-F238E27FC236}">
                <a16:creationId xmlns:a16="http://schemas.microsoft.com/office/drawing/2014/main" id="{29B85268-A4AB-3EB2-9392-00B259941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2621" y="729868"/>
            <a:ext cx="4916278" cy="3683766"/>
          </a:xfrm>
          <a:prstGeom prst="rect">
            <a:avLst/>
          </a:prstGeom>
        </p:spPr>
      </p:pic>
      <p:pic>
        <p:nvPicPr>
          <p:cNvPr id="4" name="Obraz 3" descr="Obraz zawierający niebo, na wolnym powietrzu, ubrania, obuwie&#10;&#10;Zawartość wygenerowana przez AI może być niepoprawna.">
            <a:extLst>
              <a:ext uri="{FF2B5EF4-FFF2-40B4-BE49-F238E27FC236}">
                <a16:creationId xmlns:a16="http://schemas.microsoft.com/office/drawing/2014/main" id="{FDF90CE1-0E5D-A950-3CEC-5EDA76156D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892" y="624289"/>
            <a:ext cx="3148415" cy="4200181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44F98EF-25CF-C5CC-C9B2-13EF0FE616D4}"/>
              </a:ext>
            </a:extLst>
          </p:cNvPr>
          <p:cNvSpPr txBox="1"/>
          <p:nvPr/>
        </p:nvSpPr>
        <p:spPr>
          <a:xfrm>
            <a:off x="2865109" y="61516"/>
            <a:ext cx="3411151" cy="66325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600" b="1" dirty="0" err="1">
                <a:latin typeface="Lobster"/>
              </a:rPr>
              <a:t>Enjoy</a:t>
            </a:r>
            <a:r>
              <a:rPr lang="pl-PL" sz="3600" b="1" dirty="0">
                <a:latin typeface="Lobster"/>
              </a:rPr>
              <a:t> the moment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FDB4701-F2FD-1C65-AF0F-C84B19E4D234}"/>
              </a:ext>
            </a:extLst>
          </p:cNvPr>
          <p:cNvSpPr txBox="1"/>
          <p:nvPr/>
        </p:nvSpPr>
        <p:spPr>
          <a:xfrm>
            <a:off x="5528636" y="4782734"/>
            <a:ext cx="140410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 err="1">
                <a:solidFill>
                  <a:schemeClr val="bg1"/>
                </a:solidFill>
                <a:latin typeface="Lobster"/>
              </a:rPr>
              <a:t>Lisbon</a:t>
            </a:r>
            <a:r>
              <a:rPr lang="pl-PL" dirty="0">
                <a:solidFill>
                  <a:schemeClr val="bg1"/>
                </a:solidFill>
                <a:latin typeface="Lobster"/>
              </a:rPr>
              <a:t> - Portugal</a:t>
            </a:r>
            <a:endParaRPr lang="en-US" dirty="0">
              <a:solidFill>
                <a:schemeClr val="bg1"/>
              </a:solidFill>
              <a:latin typeface="Lobster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8896720-4417-AAC6-1066-80760E7D0E8E}"/>
              </a:ext>
            </a:extLst>
          </p:cNvPr>
          <p:cNvSpPr txBox="1"/>
          <p:nvPr/>
        </p:nvSpPr>
        <p:spPr>
          <a:xfrm>
            <a:off x="1349113" y="4782734"/>
            <a:ext cx="151427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Lobster"/>
              </a:rPr>
              <a:t>Fatima - Portugal</a:t>
            </a:r>
            <a:endParaRPr lang="en-US" dirty="0">
              <a:solidFill>
                <a:schemeClr val="bg1"/>
              </a:solidFill>
              <a:latin typeface="Lobster"/>
            </a:endParaRPr>
          </a:p>
        </p:txBody>
      </p:sp>
    </p:spTree>
    <p:extLst>
      <p:ext uri="{BB962C8B-B14F-4D97-AF65-F5344CB8AC3E}">
        <p14:creationId xmlns:p14="http://schemas.microsoft.com/office/powerpoint/2010/main" val="335389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>
          <a:extLst>
            <a:ext uri="{FF2B5EF4-FFF2-40B4-BE49-F238E27FC236}">
              <a16:creationId xmlns:a16="http://schemas.microsoft.com/office/drawing/2014/main" id="{79798F80-90E9-0A6F-F6EF-AC2FB7C20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69;p30">
            <a:extLst>
              <a:ext uri="{FF2B5EF4-FFF2-40B4-BE49-F238E27FC236}">
                <a16:creationId xmlns:a16="http://schemas.microsoft.com/office/drawing/2014/main" id="{33A1AF06-7439-5BC4-0514-E92466AE10EF}"/>
              </a:ext>
            </a:extLst>
          </p:cNvPr>
          <p:cNvSpPr txBox="1">
            <a:spLocks/>
          </p:cNvSpPr>
          <p:nvPr/>
        </p:nvSpPr>
        <p:spPr>
          <a:xfrm>
            <a:off x="1882161" y="207578"/>
            <a:ext cx="5227563" cy="505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990"/>
            </a:pPr>
            <a:r>
              <a:rPr lang="pl-PL" sz="2800" b="1" dirty="0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We </a:t>
            </a:r>
            <a:r>
              <a:rPr lang="pl-PL" sz="2800" b="1" err="1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have</a:t>
            </a:r>
            <a:r>
              <a:rPr lang="pl-PL" sz="2800" b="1" dirty="0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 </a:t>
            </a:r>
            <a:r>
              <a:rPr lang="pl-PL" sz="2800" b="1" err="1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changed</a:t>
            </a:r>
            <a:r>
              <a:rPr lang="pl-PL" sz="2800" b="1" dirty="0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 </a:t>
            </a:r>
            <a:r>
              <a:rPr lang="pl-PL" sz="2800" b="1" err="1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our</a:t>
            </a:r>
            <a:r>
              <a:rPr lang="pl-PL" sz="2800" b="1" dirty="0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 </a:t>
            </a:r>
            <a:r>
              <a:rPr lang="pl-PL" sz="2800" b="1" err="1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points</a:t>
            </a:r>
            <a:r>
              <a:rPr lang="pl-PL" sz="2800" b="1" dirty="0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 of </a:t>
            </a:r>
            <a:r>
              <a:rPr lang="pl-PL" sz="2800" b="1" err="1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view</a:t>
            </a:r>
            <a:endParaRPr lang="pl-PL" sz="2800" b="1">
              <a:highlight>
                <a:srgbClr val="FFFFFF"/>
              </a:highlight>
              <a:latin typeface="Lobster"/>
              <a:ea typeface="Comic Sans MS"/>
              <a:cs typeface="Comic Sans MS"/>
            </a:endParaRPr>
          </a:p>
        </p:txBody>
      </p:sp>
      <p:pic>
        <p:nvPicPr>
          <p:cNvPr id="8" name="Obraz 7" descr="Obraz zawierający tekst, zrzut ekranu, Czcionka, design&#10;&#10;Zawartość wygenerowana przez AI może być niepoprawna.">
            <a:extLst>
              <a:ext uri="{FF2B5EF4-FFF2-40B4-BE49-F238E27FC236}">
                <a16:creationId xmlns:a16="http://schemas.microsoft.com/office/drawing/2014/main" id="{0BD48CEE-E620-CBB4-9810-227D11009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674" y="863012"/>
            <a:ext cx="5834151" cy="4120725"/>
          </a:xfrm>
          <a:prstGeom prst="rect">
            <a:avLst/>
          </a:prstGeom>
        </p:spPr>
      </p:pic>
      <p:pic>
        <p:nvPicPr>
          <p:cNvPr id="2" name="Obraz 1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82FF40EB-A67F-42B5-FCA5-41744EFBAF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5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E3551FEE-7641-7867-EDBF-206A41859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>
            <a:extLst>
              <a:ext uri="{FF2B5EF4-FFF2-40B4-BE49-F238E27FC236}">
                <a16:creationId xmlns:a16="http://schemas.microsoft.com/office/drawing/2014/main" id="{48B5FCA4-35B4-5C98-D263-C9DC45E4BCE9}"/>
              </a:ext>
            </a:extLst>
          </p:cNvPr>
          <p:cNvSpPr txBox="1"/>
          <p:nvPr/>
        </p:nvSpPr>
        <p:spPr>
          <a:xfrm>
            <a:off x="209975" y="3673950"/>
            <a:ext cx="18879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6" name="Google Shape;276;p30">
            <a:extLst>
              <a:ext uri="{FF2B5EF4-FFF2-40B4-BE49-F238E27FC236}">
                <a16:creationId xmlns:a16="http://schemas.microsoft.com/office/drawing/2014/main" id="{818373C9-5F39-5283-3751-C4BB1A7AD376}"/>
              </a:ext>
            </a:extLst>
          </p:cNvPr>
          <p:cNvSpPr txBox="1"/>
          <p:nvPr/>
        </p:nvSpPr>
        <p:spPr>
          <a:xfrm>
            <a:off x="22703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7" name="Google Shape;277;p30">
            <a:extLst>
              <a:ext uri="{FF2B5EF4-FFF2-40B4-BE49-F238E27FC236}">
                <a16:creationId xmlns:a16="http://schemas.microsoft.com/office/drawing/2014/main" id="{51B86EA3-C5FB-B1B3-6F50-96793521A13E}"/>
              </a:ext>
            </a:extLst>
          </p:cNvPr>
          <p:cNvSpPr txBox="1"/>
          <p:nvPr/>
        </p:nvSpPr>
        <p:spPr>
          <a:xfrm>
            <a:off x="46265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8" name="Google Shape;278;p30">
            <a:extLst>
              <a:ext uri="{FF2B5EF4-FFF2-40B4-BE49-F238E27FC236}">
                <a16:creationId xmlns:a16="http://schemas.microsoft.com/office/drawing/2014/main" id="{703AE43A-2B52-7635-884F-D288ADFFDF41}"/>
              </a:ext>
            </a:extLst>
          </p:cNvPr>
          <p:cNvSpPr txBox="1"/>
          <p:nvPr/>
        </p:nvSpPr>
        <p:spPr>
          <a:xfrm>
            <a:off x="6933350" y="3688800"/>
            <a:ext cx="22107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2295BA4B-A88A-6716-8690-72835C6560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sp>
        <p:nvSpPr>
          <p:cNvPr id="4" name="Google Shape;269;p30">
            <a:extLst>
              <a:ext uri="{FF2B5EF4-FFF2-40B4-BE49-F238E27FC236}">
                <a16:creationId xmlns:a16="http://schemas.microsoft.com/office/drawing/2014/main" id="{2FD7F721-85B2-BB76-8566-ACD349D8D748}"/>
              </a:ext>
            </a:extLst>
          </p:cNvPr>
          <p:cNvSpPr txBox="1">
            <a:spLocks/>
          </p:cNvSpPr>
          <p:nvPr/>
        </p:nvSpPr>
        <p:spPr>
          <a:xfrm>
            <a:off x="1882161" y="207578"/>
            <a:ext cx="5227563" cy="505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990"/>
            </a:pPr>
            <a:r>
              <a:rPr lang="pl-PL" sz="2800" b="1" dirty="0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We </a:t>
            </a:r>
            <a:r>
              <a:rPr lang="pl-PL" sz="2800" b="1" dirty="0" err="1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are</a:t>
            </a:r>
            <a:r>
              <a:rPr lang="pl-PL" sz="2800" b="1" dirty="0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 </a:t>
            </a:r>
            <a:r>
              <a:rPr lang="pl-PL" sz="2800" b="1" dirty="0" err="1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proud</a:t>
            </a:r>
            <a:r>
              <a:rPr lang="pl-PL" sz="2800" b="1" dirty="0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 of </a:t>
            </a:r>
            <a:r>
              <a:rPr lang="pl-PL" sz="2800" b="1" dirty="0" err="1">
                <a:highlight>
                  <a:srgbClr val="FFFFFF"/>
                </a:highlight>
                <a:latin typeface="Lobster"/>
                <a:ea typeface="Comic Sans MS"/>
                <a:cs typeface="Comic Sans MS"/>
              </a:rPr>
              <a:t>ourselves</a:t>
            </a:r>
          </a:p>
        </p:txBody>
      </p:sp>
      <p:pic>
        <p:nvPicPr>
          <p:cNvPr id="6" name="Obraz 5" descr="Obraz zawierający ubrania, osoba, w pomieszczeniu, obuwie&#10;&#10;Zawartość wygenerowana przez AI może być niepoprawna.">
            <a:extLst>
              <a:ext uri="{FF2B5EF4-FFF2-40B4-BE49-F238E27FC236}">
                <a16:creationId xmlns:a16="http://schemas.microsoft.com/office/drawing/2014/main" id="{18E68B89-330A-0CD6-589F-3E6665F0F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15" y="1287596"/>
            <a:ext cx="2350677" cy="3256863"/>
          </a:xfrm>
          <a:prstGeom prst="rect">
            <a:avLst/>
          </a:prstGeom>
        </p:spPr>
      </p:pic>
      <p:pic>
        <p:nvPicPr>
          <p:cNvPr id="7" name="Obraz 6" descr="Obraz zawierający ubrania, osoba, obuwie, w pomieszczeniu&#10;&#10;Zawartość wygenerowana przez AI może być niepoprawna.">
            <a:extLst>
              <a:ext uri="{FF2B5EF4-FFF2-40B4-BE49-F238E27FC236}">
                <a16:creationId xmlns:a16="http://schemas.microsoft.com/office/drawing/2014/main" id="{7F631615-4CD5-A901-862F-D03EB0AE4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298" y="1288514"/>
            <a:ext cx="2132109" cy="3255026"/>
          </a:xfrm>
          <a:prstGeom prst="rect">
            <a:avLst/>
          </a:prstGeom>
        </p:spPr>
      </p:pic>
      <p:pic>
        <p:nvPicPr>
          <p:cNvPr id="8" name="Obraz 7" descr="Obraz zawierający ubrania, osoba, w pomieszczeniu, obuwie&#10;&#10;Zawartość wygenerowana przez AI może być niepoprawna.">
            <a:extLst>
              <a:ext uri="{FF2B5EF4-FFF2-40B4-BE49-F238E27FC236}">
                <a16:creationId xmlns:a16="http://schemas.microsoft.com/office/drawing/2014/main" id="{ACD1EF94-11FF-1AE8-A5EE-6F6B938D5A8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976" t="-22" r="8849" b="221"/>
          <a:stretch>
            <a:fillRect/>
          </a:stretch>
        </p:blipFill>
        <p:spPr>
          <a:xfrm>
            <a:off x="4739383" y="1286085"/>
            <a:ext cx="2126820" cy="3251986"/>
          </a:xfrm>
          <a:prstGeom prst="rect">
            <a:avLst/>
          </a:prstGeom>
        </p:spPr>
      </p:pic>
      <p:pic>
        <p:nvPicPr>
          <p:cNvPr id="9" name="Obraz 8" descr="Obraz zawierający ubrania, osoba, obuwie, w pomieszczeniu&#10;&#10;Zawartość wygenerowana przez AI może być niepoprawna.">
            <a:extLst>
              <a:ext uri="{FF2B5EF4-FFF2-40B4-BE49-F238E27FC236}">
                <a16:creationId xmlns:a16="http://schemas.microsoft.com/office/drawing/2014/main" id="{1FC28A1F-48CB-31FF-4AB9-94EAA79F030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189" t="-457" r="9167" b="394"/>
          <a:stretch>
            <a:fillRect/>
          </a:stretch>
        </p:blipFill>
        <p:spPr>
          <a:xfrm>
            <a:off x="6930311" y="1280246"/>
            <a:ext cx="2072046" cy="325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63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34D936FF-FBF8-905F-6D48-77BB3DE96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>
            <a:extLst>
              <a:ext uri="{FF2B5EF4-FFF2-40B4-BE49-F238E27FC236}">
                <a16:creationId xmlns:a16="http://schemas.microsoft.com/office/drawing/2014/main" id="{B185287D-8FBA-3DB5-7C6A-D27B562566EF}"/>
              </a:ext>
            </a:extLst>
          </p:cNvPr>
          <p:cNvSpPr txBox="1"/>
          <p:nvPr/>
        </p:nvSpPr>
        <p:spPr>
          <a:xfrm>
            <a:off x="209975" y="3673950"/>
            <a:ext cx="18879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6" name="Google Shape;276;p30">
            <a:extLst>
              <a:ext uri="{FF2B5EF4-FFF2-40B4-BE49-F238E27FC236}">
                <a16:creationId xmlns:a16="http://schemas.microsoft.com/office/drawing/2014/main" id="{89C404FA-74C8-1CAE-0666-B8B5BB15C9E9}"/>
              </a:ext>
            </a:extLst>
          </p:cNvPr>
          <p:cNvSpPr txBox="1"/>
          <p:nvPr/>
        </p:nvSpPr>
        <p:spPr>
          <a:xfrm>
            <a:off x="22703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7" name="Google Shape;277;p30">
            <a:extLst>
              <a:ext uri="{FF2B5EF4-FFF2-40B4-BE49-F238E27FC236}">
                <a16:creationId xmlns:a16="http://schemas.microsoft.com/office/drawing/2014/main" id="{AE3ABED9-A8D3-AA5C-08FA-2EA11AF99B10}"/>
              </a:ext>
            </a:extLst>
          </p:cNvPr>
          <p:cNvSpPr txBox="1"/>
          <p:nvPr/>
        </p:nvSpPr>
        <p:spPr>
          <a:xfrm>
            <a:off x="46265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8" name="Google Shape;278;p30">
            <a:extLst>
              <a:ext uri="{FF2B5EF4-FFF2-40B4-BE49-F238E27FC236}">
                <a16:creationId xmlns:a16="http://schemas.microsoft.com/office/drawing/2014/main" id="{61F186E7-E2B0-A81D-2A83-EDDF7C7699DB}"/>
              </a:ext>
            </a:extLst>
          </p:cNvPr>
          <p:cNvSpPr txBox="1"/>
          <p:nvPr/>
        </p:nvSpPr>
        <p:spPr>
          <a:xfrm>
            <a:off x="6933350" y="3688800"/>
            <a:ext cx="22107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1F67CAC6-1142-338C-241F-94F5097D3B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pic>
        <p:nvPicPr>
          <p:cNvPr id="2" name="Obraz 1" descr="Obraz zawierający na wolnym powietrzu, chmura, niebo, ludzie&#10;&#10;Zawartość wygenerowana przez AI może być niepoprawna.">
            <a:extLst>
              <a:ext uri="{FF2B5EF4-FFF2-40B4-BE49-F238E27FC236}">
                <a16:creationId xmlns:a16="http://schemas.microsoft.com/office/drawing/2014/main" id="{648FC529-9009-1068-0425-6C958A2C3E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152" y="974073"/>
            <a:ext cx="5488581" cy="3952761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859AE279-9DD0-A8AE-0FB1-317FCD62259E}"/>
              </a:ext>
            </a:extLst>
          </p:cNvPr>
          <p:cNvSpPr txBox="1"/>
          <p:nvPr/>
        </p:nvSpPr>
        <p:spPr>
          <a:xfrm>
            <a:off x="2865109" y="157914"/>
            <a:ext cx="3411151" cy="66325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600" b="1" dirty="0" err="1">
                <a:latin typeface="Lobster"/>
              </a:rPr>
              <a:t>Enjoy</a:t>
            </a:r>
            <a:r>
              <a:rPr lang="pl-PL" sz="3600" b="1" dirty="0">
                <a:latin typeface="Lobster"/>
              </a:rPr>
              <a:t> the moment</a:t>
            </a:r>
          </a:p>
        </p:txBody>
      </p:sp>
    </p:spTree>
    <p:extLst>
      <p:ext uri="{BB962C8B-B14F-4D97-AF65-F5344CB8AC3E}">
        <p14:creationId xmlns:p14="http://schemas.microsoft.com/office/powerpoint/2010/main" val="248543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7058290F-2974-4399-FEA1-E91C1F055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>
            <a:extLst>
              <a:ext uri="{FF2B5EF4-FFF2-40B4-BE49-F238E27FC236}">
                <a16:creationId xmlns:a16="http://schemas.microsoft.com/office/drawing/2014/main" id="{8D898335-6C04-9D56-5012-989164B5ABD2}"/>
              </a:ext>
            </a:extLst>
          </p:cNvPr>
          <p:cNvSpPr txBox="1"/>
          <p:nvPr/>
        </p:nvSpPr>
        <p:spPr>
          <a:xfrm>
            <a:off x="209975" y="3673950"/>
            <a:ext cx="18879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6" name="Google Shape;276;p30">
            <a:extLst>
              <a:ext uri="{FF2B5EF4-FFF2-40B4-BE49-F238E27FC236}">
                <a16:creationId xmlns:a16="http://schemas.microsoft.com/office/drawing/2014/main" id="{488690C6-99B6-A5EE-73BD-0AEFE8D5966B}"/>
              </a:ext>
            </a:extLst>
          </p:cNvPr>
          <p:cNvSpPr txBox="1"/>
          <p:nvPr/>
        </p:nvSpPr>
        <p:spPr>
          <a:xfrm>
            <a:off x="22703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7" name="Google Shape;277;p30">
            <a:extLst>
              <a:ext uri="{FF2B5EF4-FFF2-40B4-BE49-F238E27FC236}">
                <a16:creationId xmlns:a16="http://schemas.microsoft.com/office/drawing/2014/main" id="{596085CA-4043-4CDA-CD7D-05791624E2F0}"/>
              </a:ext>
            </a:extLst>
          </p:cNvPr>
          <p:cNvSpPr txBox="1"/>
          <p:nvPr/>
        </p:nvSpPr>
        <p:spPr>
          <a:xfrm>
            <a:off x="4626500" y="3688800"/>
            <a:ext cx="23562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8" name="Google Shape;278;p30">
            <a:extLst>
              <a:ext uri="{FF2B5EF4-FFF2-40B4-BE49-F238E27FC236}">
                <a16:creationId xmlns:a16="http://schemas.microsoft.com/office/drawing/2014/main" id="{69723514-577C-A146-E806-7800D97DAD4A}"/>
              </a:ext>
            </a:extLst>
          </p:cNvPr>
          <p:cNvSpPr txBox="1"/>
          <p:nvPr/>
        </p:nvSpPr>
        <p:spPr>
          <a:xfrm>
            <a:off x="6933350" y="3688800"/>
            <a:ext cx="22107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" name="Obraz 2" descr="Obraz zawierający tekst, Czcionka, zrzut ekranu, Jaskrawoniebieski&#10;&#10;Zawartość wygenerowana przez AI może być niepoprawna.">
            <a:extLst>
              <a:ext uri="{FF2B5EF4-FFF2-40B4-BE49-F238E27FC236}">
                <a16:creationId xmlns:a16="http://schemas.microsoft.com/office/drawing/2014/main" id="{B381913D-1EC0-6883-E753-43F8DBFB24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66"/>
          <a:stretch>
            <a:fillRect/>
          </a:stretch>
        </p:blipFill>
        <p:spPr>
          <a:xfrm>
            <a:off x="0" y="126"/>
            <a:ext cx="1977693" cy="42085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B5110B1E-B41E-3E68-E04F-FCD8A20D38C9}"/>
              </a:ext>
            </a:extLst>
          </p:cNvPr>
          <p:cNvSpPr txBox="1"/>
          <p:nvPr/>
        </p:nvSpPr>
        <p:spPr>
          <a:xfrm>
            <a:off x="2596573" y="1789787"/>
            <a:ext cx="3948223" cy="156966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4800" b="1" err="1">
                <a:latin typeface="Lobster"/>
              </a:rPr>
              <a:t>Thank</a:t>
            </a:r>
            <a:r>
              <a:rPr lang="pl-PL" sz="4800" b="1" dirty="0">
                <a:latin typeface="Lobster"/>
              </a:rPr>
              <a:t> </a:t>
            </a:r>
            <a:r>
              <a:rPr lang="pl-PL" sz="4800" b="1" err="1">
                <a:latin typeface="Lobster"/>
              </a:rPr>
              <a:t>you</a:t>
            </a:r>
            <a:r>
              <a:rPr lang="pl-PL" sz="4800" b="1" dirty="0">
                <a:latin typeface="Lobster"/>
              </a:rPr>
              <a:t> for </a:t>
            </a:r>
            <a:r>
              <a:rPr lang="pl-PL" sz="4800" b="1" err="1">
                <a:latin typeface="Lobster"/>
              </a:rPr>
              <a:t>your</a:t>
            </a:r>
            <a:r>
              <a:rPr lang="pl-PL" sz="4800" b="1" dirty="0">
                <a:latin typeface="Lobster"/>
              </a:rPr>
              <a:t> </a:t>
            </a:r>
            <a:r>
              <a:rPr lang="pl-PL" sz="4800" b="1" err="1">
                <a:latin typeface="Lobster"/>
              </a:rPr>
              <a:t>attention</a:t>
            </a:r>
            <a:r>
              <a:rPr lang="pl-PL" sz="4800" b="1" dirty="0">
                <a:latin typeface="Lobster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15248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40</Words>
  <Application>Microsoft Office PowerPoint</Application>
  <PresentationFormat>Pokaz na ekranie (16:9)</PresentationFormat>
  <Paragraphs>12</Paragraphs>
  <Slides>19</Slides>
  <Notes>17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0" baseType="lpstr">
      <vt:lpstr>Simple Light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Katarzyna Staniszewska</dc:creator>
  <cp:lastModifiedBy>Filip Woźnica</cp:lastModifiedBy>
  <cp:revision>1686</cp:revision>
  <dcterms:modified xsi:type="dcterms:W3CDTF">2025-07-02T17:38:04Z</dcterms:modified>
</cp:coreProperties>
</file>