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7"/>
  </p:notesMasterIdLst>
  <p:sldIdLst>
    <p:sldId id="256" r:id="rId2"/>
    <p:sldId id="261" r:id="rId3"/>
    <p:sldId id="258" r:id="rId4"/>
    <p:sldId id="316" r:id="rId5"/>
    <p:sldId id="322" r:id="rId6"/>
    <p:sldId id="281" r:id="rId7"/>
    <p:sldId id="263" r:id="rId8"/>
    <p:sldId id="287" r:id="rId9"/>
    <p:sldId id="312" r:id="rId10"/>
    <p:sldId id="267" r:id="rId11"/>
    <p:sldId id="314" r:id="rId12"/>
    <p:sldId id="315" r:id="rId13"/>
    <p:sldId id="317" r:id="rId14"/>
    <p:sldId id="318" r:id="rId15"/>
    <p:sldId id="320" r:id="rId16"/>
  </p:sldIdLst>
  <p:sldSz cx="9144000" cy="5143500" type="screen16x9"/>
  <p:notesSz cx="6858000" cy="9144000"/>
  <p:embeddedFontLst>
    <p:embeddedFont>
      <p:font typeface="Jua" panose="020B0604020202020204" charset="-127"/>
      <p:regular r:id="rId18"/>
    </p:embeddedFont>
    <p:embeddedFont>
      <p:font typeface="Cabin" panose="020B0604020202020204" charset="-18"/>
      <p:regular r:id="rId19"/>
      <p:bold r:id="rId20"/>
      <p:italic r:id="rId21"/>
      <p:boldItalic r:id="rId22"/>
    </p:embeddedFont>
    <p:embeddedFont>
      <p:font typeface="Goudy Type" panose="00000500000000000000" pitchFamily="2" charset="-18"/>
      <p:regular r:id="rId23"/>
      <p:bold r:id="rId24"/>
      <p:italic r:id="rId25"/>
      <p:boldItalic r:id="rId26"/>
    </p:embeddedFont>
    <p:embeddedFont>
      <p:font typeface="Nunito" pitchFamily="2" charset="-18"/>
      <p:regular r:id="rId27"/>
      <p:bold r:id="rId28"/>
      <p:italic r:id="rId29"/>
      <p:boldItalic r:id="rId30"/>
    </p:embeddedFont>
    <p:embeddedFont>
      <p:font typeface="Nunito Medium" panose="020B0604020202020204" charset="-18"/>
      <p:regular r:id="rId31"/>
      <p:bold r:id="rId32"/>
      <p:italic r:id="rId33"/>
      <p:boldItalic r:id="rId34"/>
    </p:embeddedFont>
    <p:embeddedFont>
      <p:font typeface="Poppins" panose="00000500000000000000" pitchFamily="2" charset="-18"/>
      <p:regular r:id="rId35"/>
      <p:bold r:id="rId36"/>
      <p:italic r:id="rId37"/>
      <p:boldItalic r:id="rId38"/>
    </p:embeddedFont>
    <p:embeddedFont>
      <p:font typeface="Poppins Black" panose="00000A00000000000000" pitchFamily="2" charset="-18"/>
      <p:bold r:id="rId39"/>
      <p:boldItalic r:id="rId40"/>
    </p:embeddedFont>
    <p:embeddedFont>
      <p:font typeface="Poppins Medium" panose="00000600000000000000" pitchFamily="2" charset="-18"/>
      <p:regular r:id="rId41"/>
      <p: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518319-89E0-497F-9BAF-3F72DF6434D3}">
  <a:tblStyle styleId="{E2518319-89E0-497F-9BAF-3F72DF6434D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font" Target="fonts/font2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46" Type="http://schemas.openxmlformats.org/officeDocument/2006/relationships/tableStyles" Target="tableStyles.xml"/><Relationship Id="rId20" Type="http://schemas.openxmlformats.org/officeDocument/2006/relationships/font" Target="fonts/font3.fntdata"/><Relationship Id="rId41" Type="http://schemas.openxmlformats.org/officeDocument/2006/relationships/font" Target="fonts/font2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g2089491954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5" name="Google Shape;1685;g2089491954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g218b304e94d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7" name="Google Shape;1967;g218b304e94d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g193404e59c5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8" name="Google Shape;1778;g193404e59c5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0">
          <a:extLst>
            <a:ext uri="{FF2B5EF4-FFF2-40B4-BE49-F238E27FC236}">
              <a16:creationId xmlns:a16="http://schemas.microsoft.com/office/drawing/2014/main" id="{7EC82F48-BACD-9693-5436-5DFD84DDA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g218b304e94d_0_1137:notes">
            <a:extLst>
              <a:ext uri="{FF2B5EF4-FFF2-40B4-BE49-F238E27FC236}">
                <a16:creationId xmlns:a16="http://schemas.microsoft.com/office/drawing/2014/main" id="{5C7E1BA8-D52C-9C77-4092-9E452E62E4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2" name="Google Shape;2292;g218b304e94d_0_1137:notes">
            <a:extLst>
              <a:ext uri="{FF2B5EF4-FFF2-40B4-BE49-F238E27FC236}">
                <a16:creationId xmlns:a16="http://schemas.microsoft.com/office/drawing/2014/main" id="{9B1D1FD3-5D30-6F33-142E-8526CF956A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4655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0">
          <a:extLst>
            <a:ext uri="{FF2B5EF4-FFF2-40B4-BE49-F238E27FC236}">
              <a16:creationId xmlns:a16="http://schemas.microsoft.com/office/drawing/2014/main" id="{80E0CE2E-B934-3E8F-B116-923A32ED9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g218b304e94d_0_1137:notes">
            <a:extLst>
              <a:ext uri="{FF2B5EF4-FFF2-40B4-BE49-F238E27FC236}">
                <a16:creationId xmlns:a16="http://schemas.microsoft.com/office/drawing/2014/main" id="{EADEE2FC-09B8-8A8D-87BA-9574052B7F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2" name="Google Shape;2292;g218b304e94d_0_1137:notes">
            <a:extLst>
              <a:ext uri="{FF2B5EF4-FFF2-40B4-BE49-F238E27FC236}">
                <a16:creationId xmlns:a16="http://schemas.microsoft.com/office/drawing/2014/main" id="{B3B2840E-9C40-886D-5437-1A7D9256C8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4576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6" name="Google Shape;2866;g22de8e5c9b5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7" name="Google Shape;2867;g22de8e5c9b5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g218b304e94d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0" name="Google Shape;2090;g218b304e94d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9" name="Google Shape;3239;g218b304e94d_0_1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0" name="Google Shape;3240;g218b304e94d_0_1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0">
          <a:extLst>
            <a:ext uri="{FF2B5EF4-FFF2-40B4-BE49-F238E27FC236}">
              <a16:creationId xmlns:a16="http://schemas.microsoft.com/office/drawing/2014/main" id="{A3FB81AC-34DE-3747-8566-6A92037E5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g218b304e94d_0_1137:notes">
            <a:extLst>
              <a:ext uri="{FF2B5EF4-FFF2-40B4-BE49-F238E27FC236}">
                <a16:creationId xmlns:a16="http://schemas.microsoft.com/office/drawing/2014/main" id="{5CEF1B7A-8760-883F-C687-0AEF8E7500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2" name="Google Shape;2292;g218b304e94d_0_1137:notes">
            <a:extLst>
              <a:ext uri="{FF2B5EF4-FFF2-40B4-BE49-F238E27FC236}">
                <a16:creationId xmlns:a16="http://schemas.microsoft.com/office/drawing/2014/main" id="{BB00F27B-A6EE-067D-7898-5387F8ED2B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5605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g218b304e94d_0_1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2" name="Google Shape;2292;g218b304e94d_0_1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5">
          <a:extLst>
            <a:ext uri="{FF2B5EF4-FFF2-40B4-BE49-F238E27FC236}">
              <a16:creationId xmlns:a16="http://schemas.microsoft.com/office/drawing/2014/main" id="{94744F8B-66F8-6890-ECA3-287BCBE95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6" name="Google Shape;2866;g22de8e5c9b5_3_0:notes">
            <a:extLst>
              <a:ext uri="{FF2B5EF4-FFF2-40B4-BE49-F238E27FC236}">
                <a16:creationId xmlns:a16="http://schemas.microsoft.com/office/drawing/2014/main" id="{19AF6C79-4A82-0503-5D7A-B1E5A39AD1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7" name="Google Shape;2867;g22de8e5c9b5_3_0:notes">
            <a:extLst>
              <a:ext uri="{FF2B5EF4-FFF2-40B4-BE49-F238E27FC236}">
                <a16:creationId xmlns:a16="http://schemas.microsoft.com/office/drawing/2014/main" id="{7B2C20E7-2B48-036F-BF62-320660E274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149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0">
          <a:extLst>
            <a:ext uri="{FF2B5EF4-FFF2-40B4-BE49-F238E27FC236}">
              <a16:creationId xmlns:a16="http://schemas.microsoft.com/office/drawing/2014/main" id="{282EDCB7-3D36-3BE4-D386-68380A1B4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g218b304e94d_0_1137:notes">
            <a:extLst>
              <a:ext uri="{FF2B5EF4-FFF2-40B4-BE49-F238E27FC236}">
                <a16:creationId xmlns:a16="http://schemas.microsoft.com/office/drawing/2014/main" id="{0B8FAAA0-087F-4411-0BCB-2019A29701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2" name="Google Shape;2292;g218b304e94d_0_1137:notes">
            <a:extLst>
              <a:ext uri="{FF2B5EF4-FFF2-40B4-BE49-F238E27FC236}">
                <a16:creationId xmlns:a16="http://schemas.microsoft.com/office/drawing/2014/main" id="{F4B2B66D-CC49-9128-E5CE-F398BD82BB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115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0">
          <a:extLst>
            <a:ext uri="{FF2B5EF4-FFF2-40B4-BE49-F238E27FC236}">
              <a16:creationId xmlns:a16="http://schemas.microsoft.com/office/drawing/2014/main" id="{8E249485-EC20-23A2-C008-BB6CA2FBF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g218b304e94d_0_1137:notes">
            <a:extLst>
              <a:ext uri="{FF2B5EF4-FFF2-40B4-BE49-F238E27FC236}">
                <a16:creationId xmlns:a16="http://schemas.microsoft.com/office/drawing/2014/main" id="{3E788E12-8735-87AB-009C-68942F4A49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2" name="Google Shape;2292;g218b304e94d_0_1137:notes">
            <a:extLst>
              <a:ext uri="{FF2B5EF4-FFF2-40B4-BE49-F238E27FC236}">
                <a16:creationId xmlns:a16="http://schemas.microsoft.com/office/drawing/2014/main" id="{583012F1-128B-C19B-E15E-433D2EFB7E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0294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9">
          <a:extLst>
            <a:ext uri="{FF2B5EF4-FFF2-40B4-BE49-F238E27FC236}">
              <a16:creationId xmlns:a16="http://schemas.microsoft.com/office/drawing/2014/main" id="{DB134406-875D-F117-C574-FBC0E440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0" name="Google Shape;3050;g22de8e5c9b5_3_532:notes">
            <a:extLst>
              <a:ext uri="{FF2B5EF4-FFF2-40B4-BE49-F238E27FC236}">
                <a16:creationId xmlns:a16="http://schemas.microsoft.com/office/drawing/2014/main" id="{7AB3942F-ABB1-178F-698D-0BD46DC870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1" name="Google Shape;3051;g22de8e5c9b5_3_532:notes">
            <a:extLst>
              <a:ext uri="{FF2B5EF4-FFF2-40B4-BE49-F238E27FC236}">
                <a16:creationId xmlns:a16="http://schemas.microsoft.com/office/drawing/2014/main" id="{5FF50716-E765-92FC-9BD0-997A3F73C8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8553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0">
          <a:extLst>
            <a:ext uri="{FF2B5EF4-FFF2-40B4-BE49-F238E27FC236}">
              <a16:creationId xmlns:a16="http://schemas.microsoft.com/office/drawing/2014/main" id="{0B260A47-CF0F-2B1A-C58A-30D5EE1AA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g218b304e94d_0_1137:notes">
            <a:extLst>
              <a:ext uri="{FF2B5EF4-FFF2-40B4-BE49-F238E27FC236}">
                <a16:creationId xmlns:a16="http://schemas.microsoft.com/office/drawing/2014/main" id="{C535CD51-084E-AEA6-8EBE-4AAA61D690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2" name="Google Shape;2292;g218b304e94d_0_1137:notes">
            <a:extLst>
              <a:ext uri="{FF2B5EF4-FFF2-40B4-BE49-F238E27FC236}">
                <a16:creationId xmlns:a16="http://schemas.microsoft.com/office/drawing/2014/main" id="{1F92E69C-C97C-C429-5235-EF2093B58E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4267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2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2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2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2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2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2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2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41;p2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2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2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2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2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2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47;p2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48;p2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Google Shape;49;p2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Google Shape;50;p2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Google Shape;51;p2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52;p2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53;p2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54;p2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55;p2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6" name="Google Shape;56;p2"/>
          <p:cNvSpPr txBox="1">
            <a:spLocks noGrp="1"/>
          </p:cNvSpPr>
          <p:nvPr>
            <p:ph type="subTitle" idx="1"/>
          </p:nvPr>
        </p:nvSpPr>
        <p:spPr>
          <a:xfrm>
            <a:off x="2465575" y="3299975"/>
            <a:ext cx="37671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2"/>
          <p:cNvSpPr txBox="1">
            <a:spLocks noGrp="1"/>
          </p:cNvSpPr>
          <p:nvPr>
            <p:ph type="ctrTitle"/>
          </p:nvPr>
        </p:nvSpPr>
        <p:spPr>
          <a:xfrm>
            <a:off x="2465575" y="1179263"/>
            <a:ext cx="5965500" cy="193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500" b="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4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111" name="Google Shape;111;p4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" name="Google Shape;112;p4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" name="Google Shape;113;p4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4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Google Shape;115;p4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4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4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4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" name="Google Shape;119;p4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" name="Google Shape;120;p4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" name="Google Shape;121;p4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" name="Google Shape;122;p4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" name="Google Shape;123;p4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" name="Google Shape;124;p4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" name="Google Shape;125;p4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" name="Google Shape;126;p4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Google Shape;127;p4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" name="Google Shape;128;p4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" name="Google Shape;129;p4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" name="Google Shape;130;p4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" name="Google Shape;131;p4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" name="Google Shape;132;p4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" name="Google Shape;133;p4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" name="Google Shape;134;p4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" name="Google Shape;135;p4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" name="Google Shape;136;p4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" name="Google Shape;137;p4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" name="Google Shape;138;p4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" name="Google Shape;139;p4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" name="Google Shape;140;p4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" name="Google Shape;141;p4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" name="Google Shape;142;p4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143;p4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" name="Google Shape;144;p4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" name="Google Shape;145;p4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" name="Google Shape;146;p4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" name="Google Shape;147;p4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7" name="Google Shape;157;p4"/>
          <p:cNvSpPr/>
          <p:nvPr/>
        </p:nvSpPr>
        <p:spPr>
          <a:xfrm>
            <a:off x="713250" y="1198475"/>
            <a:ext cx="7717500" cy="359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4"/>
          <p:cNvSpPr txBox="1">
            <a:spLocks noGrp="1"/>
          </p:cNvSpPr>
          <p:nvPr>
            <p:ph type="body" idx="1"/>
          </p:nvPr>
        </p:nvSpPr>
        <p:spPr>
          <a:xfrm>
            <a:off x="999150" y="1392625"/>
            <a:ext cx="4516500" cy="15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9" name="Google Shape;159;p4"/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5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162" name="Google Shape;162;p5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" name="Google Shape;163;p5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" name="Google Shape;164;p5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" name="Google Shape;165;p5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" name="Google Shape;166;p5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5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5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5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5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5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" name="Google Shape;172;p5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3" name="Google Shape;173;p5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" name="Google Shape;174;p5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" name="Google Shape;175;p5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" name="Google Shape;176;p5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" name="Google Shape;177;p5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" name="Google Shape;178;p5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" name="Google Shape;179;p5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" name="Google Shape;180;p5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" name="Google Shape;181;p5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5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5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5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5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5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" name="Google Shape;187;p5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5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" name="Google Shape;189;p5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Google Shape;190;p5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5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5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5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Google Shape;194;p5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" name="Google Shape;195;p5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" name="Google Shape;196;p5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7" name="Google Shape;197;p5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8" name="Google Shape;198;p5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9" name="Google Shape;199;p5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0" name="Google Shape;200;p5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1" name="Google Shape;201;p5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2" name="Google Shape;202;p5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3" name="Google Shape;203;p5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4" name="Google Shape;204;p5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5" name="Google Shape;205;p5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6" name="Google Shape;206;p5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" name="Google Shape;207;p5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08" name="Google Shape;208;p5"/>
          <p:cNvSpPr/>
          <p:nvPr/>
        </p:nvSpPr>
        <p:spPr>
          <a:xfrm>
            <a:off x="713250" y="1198475"/>
            <a:ext cx="7717500" cy="359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5"/>
          <p:cNvSpPr txBox="1">
            <a:spLocks noGrp="1"/>
          </p:cNvSpPr>
          <p:nvPr>
            <p:ph type="subTitle" idx="1"/>
          </p:nvPr>
        </p:nvSpPr>
        <p:spPr>
          <a:xfrm>
            <a:off x="3096975" y="3325624"/>
            <a:ext cx="2380200" cy="94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"/>
          <p:cNvSpPr txBox="1">
            <a:spLocks noGrp="1"/>
          </p:cNvSpPr>
          <p:nvPr>
            <p:ph type="subTitle" idx="2"/>
          </p:nvPr>
        </p:nvSpPr>
        <p:spPr>
          <a:xfrm>
            <a:off x="5713975" y="3325624"/>
            <a:ext cx="2380200" cy="94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5"/>
          <p:cNvSpPr txBox="1">
            <a:spLocks noGrp="1"/>
          </p:cNvSpPr>
          <p:nvPr>
            <p:ph type="subTitle" idx="3"/>
          </p:nvPr>
        </p:nvSpPr>
        <p:spPr>
          <a:xfrm>
            <a:off x="3096996" y="2845913"/>
            <a:ext cx="2380200" cy="47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200"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12" name="Google Shape;212;p5"/>
          <p:cNvSpPr txBox="1">
            <a:spLocks noGrp="1"/>
          </p:cNvSpPr>
          <p:nvPr>
            <p:ph type="subTitle" idx="4"/>
          </p:nvPr>
        </p:nvSpPr>
        <p:spPr>
          <a:xfrm>
            <a:off x="5713976" y="2845913"/>
            <a:ext cx="2380200" cy="47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200"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13" name="Google Shape;213;p5"/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oogle Shape;315;p8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316" name="Google Shape;316;p8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7" name="Google Shape;317;p8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8" name="Google Shape;318;p8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9" name="Google Shape;319;p8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0" name="Google Shape;320;p8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1" name="Google Shape;321;p8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2" name="Google Shape;322;p8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3" name="Google Shape;323;p8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4" name="Google Shape;324;p8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5" name="Google Shape;325;p8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6" name="Google Shape;326;p8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8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8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8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8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8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8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3" name="Google Shape;333;p8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8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5" name="Google Shape;335;p8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6" name="Google Shape;336;p8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8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8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9" name="Google Shape;339;p8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0" name="Google Shape;340;p8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1" name="Google Shape;341;p8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2" name="Google Shape;342;p8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3" name="Google Shape;343;p8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" name="Google Shape;344;p8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" name="Google Shape;345;p8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" name="Google Shape;346;p8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8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" name="Google Shape;348;p8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8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8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8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8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8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8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8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8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8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" name="Google Shape;358;p8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9" name="Google Shape;359;p8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" name="Google Shape;360;p8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" name="Google Shape;361;p8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62" name="Google Shape;362;p8"/>
          <p:cNvSpPr txBox="1">
            <a:spLocks noGrp="1"/>
          </p:cNvSpPr>
          <p:nvPr>
            <p:ph type="title"/>
          </p:nvPr>
        </p:nvSpPr>
        <p:spPr>
          <a:xfrm>
            <a:off x="1493100" y="1624275"/>
            <a:ext cx="6157800" cy="18954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9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365" name="Google Shape;365;p9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6" name="Google Shape;366;p9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7" name="Google Shape;367;p9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8" name="Google Shape;368;p9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" name="Google Shape;369;p9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0" name="Google Shape;370;p9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1" name="Google Shape;371;p9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2" name="Google Shape;372;p9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3" name="Google Shape;373;p9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4" name="Google Shape;374;p9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" name="Google Shape;375;p9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6" name="Google Shape;376;p9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7" name="Google Shape;377;p9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8" name="Google Shape;378;p9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" name="Google Shape;379;p9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" name="Google Shape;380;p9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" name="Google Shape;381;p9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" name="Google Shape;382;p9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" name="Google Shape;383;p9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9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" name="Google Shape;385;p9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9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" name="Google Shape;387;p9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9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9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0" name="Google Shape;390;p9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" name="Google Shape;391;p9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" name="Google Shape;392;p9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" name="Google Shape;393;p9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4" name="Google Shape;394;p9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" name="Google Shape;395;p9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6" name="Google Shape;396;p9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7" name="Google Shape;397;p9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" name="Google Shape;398;p9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" name="Google Shape;399;p9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0" name="Google Shape;400;p9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1" name="Google Shape;401;p9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" name="Google Shape;402;p9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3" name="Google Shape;403;p9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4" name="Google Shape;404;p9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5" name="Google Shape;405;p9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6" name="Google Shape;406;p9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" name="Google Shape;407;p9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8" name="Google Shape;408;p9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9" name="Google Shape;409;p9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0" name="Google Shape;410;p9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11" name="Google Shape;411;p9"/>
          <p:cNvSpPr txBox="1">
            <a:spLocks noGrp="1"/>
          </p:cNvSpPr>
          <p:nvPr>
            <p:ph type="title"/>
          </p:nvPr>
        </p:nvSpPr>
        <p:spPr>
          <a:xfrm>
            <a:off x="2239525" y="1234825"/>
            <a:ext cx="4665300" cy="11184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12" name="Google Shape;412;p9"/>
          <p:cNvSpPr txBox="1">
            <a:spLocks noGrp="1"/>
          </p:cNvSpPr>
          <p:nvPr>
            <p:ph type="subTitle" idx="1"/>
          </p:nvPr>
        </p:nvSpPr>
        <p:spPr>
          <a:xfrm>
            <a:off x="2239525" y="2694575"/>
            <a:ext cx="4665300" cy="1214100"/>
          </a:xfrm>
          <a:prstGeom prst="rect">
            <a:avLst/>
          </a:prstGeom>
          <a:solidFill>
            <a:schemeClr val="lt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13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469" name="Google Shape;469;p13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0" name="Google Shape;470;p13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1" name="Google Shape;471;p13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2" name="Google Shape;472;p13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3" name="Google Shape;473;p13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4" name="Google Shape;474;p13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5" name="Google Shape;475;p13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6" name="Google Shape;476;p13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7" name="Google Shape;477;p13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8" name="Google Shape;478;p13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9" name="Google Shape;479;p13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0" name="Google Shape;480;p13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1" name="Google Shape;481;p13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2" name="Google Shape;482;p13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3" name="Google Shape;483;p13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4" name="Google Shape;484;p13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5" name="Google Shape;485;p13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6" name="Google Shape;486;p13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7" name="Google Shape;487;p13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8" name="Google Shape;488;p13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9" name="Google Shape;489;p13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0" name="Google Shape;490;p13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1" name="Google Shape;491;p13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2" name="Google Shape;492;p13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3" name="Google Shape;493;p13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4" name="Google Shape;494;p13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5" name="Google Shape;495;p13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6" name="Google Shape;496;p13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7" name="Google Shape;497;p13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8" name="Google Shape;498;p13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9" name="Google Shape;499;p13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0" name="Google Shape;500;p13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1" name="Google Shape;501;p13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2" name="Google Shape;502;p13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3" name="Google Shape;503;p13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4" name="Google Shape;504;p13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5" name="Google Shape;505;p13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6" name="Google Shape;506;p13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7" name="Google Shape;507;p13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8" name="Google Shape;508;p13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9" name="Google Shape;509;p13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0" name="Google Shape;510;p13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1" name="Google Shape;511;p13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2" name="Google Shape;512;p13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3" name="Google Shape;513;p13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4" name="Google Shape;514;p13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15" name="Google Shape;515;p13"/>
          <p:cNvSpPr/>
          <p:nvPr/>
        </p:nvSpPr>
        <p:spPr>
          <a:xfrm>
            <a:off x="713250" y="1198475"/>
            <a:ext cx="7717500" cy="3593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13"/>
          <p:cNvSpPr txBox="1">
            <a:spLocks noGrp="1"/>
          </p:cNvSpPr>
          <p:nvPr>
            <p:ph type="subTitle" idx="1"/>
          </p:nvPr>
        </p:nvSpPr>
        <p:spPr>
          <a:xfrm>
            <a:off x="1814600" y="1803114"/>
            <a:ext cx="2766900" cy="513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17" name="Google Shape;517;p13"/>
          <p:cNvSpPr txBox="1">
            <a:spLocks noGrp="1"/>
          </p:cNvSpPr>
          <p:nvPr>
            <p:ph type="title" hasCustomPrompt="1"/>
          </p:nvPr>
        </p:nvSpPr>
        <p:spPr>
          <a:xfrm>
            <a:off x="916400" y="1447219"/>
            <a:ext cx="898200" cy="810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518" name="Google Shape;518;p13"/>
          <p:cNvSpPr txBox="1">
            <a:spLocks noGrp="1"/>
          </p:cNvSpPr>
          <p:nvPr>
            <p:ph type="subTitle" idx="2"/>
          </p:nvPr>
        </p:nvSpPr>
        <p:spPr>
          <a:xfrm>
            <a:off x="1814600" y="1446725"/>
            <a:ext cx="2924400" cy="432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2200"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19" name="Google Shape;519;p13"/>
          <p:cNvSpPr txBox="1">
            <a:spLocks noGrp="1"/>
          </p:cNvSpPr>
          <p:nvPr>
            <p:ph type="subTitle" idx="3"/>
          </p:nvPr>
        </p:nvSpPr>
        <p:spPr>
          <a:xfrm>
            <a:off x="1814600" y="2854826"/>
            <a:ext cx="2766900" cy="513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20" name="Google Shape;520;p13"/>
          <p:cNvSpPr txBox="1">
            <a:spLocks noGrp="1"/>
          </p:cNvSpPr>
          <p:nvPr>
            <p:ph type="title" idx="4" hasCustomPrompt="1"/>
          </p:nvPr>
        </p:nvSpPr>
        <p:spPr>
          <a:xfrm>
            <a:off x="916313" y="2513082"/>
            <a:ext cx="898200" cy="811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521" name="Google Shape;521;p13"/>
          <p:cNvSpPr txBox="1">
            <a:spLocks noGrp="1"/>
          </p:cNvSpPr>
          <p:nvPr>
            <p:ph type="subTitle" idx="5"/>
          </p:nvPr>
        </p:nvSpPr>
        <p:spPr>
          <a:xfrm>
            <a:off x="1814600" y="2498438"/>
            <a:ext cx="2924400" cy="432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2200"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22" name="Google Shape;522;p13"/>
          <p:cNvSpPr txBox="1">
            <a:spLocks noGrp="1"/>
          </p:cNvSpPr>
          <p:nvPr>
            <p:ph type="subTitle" idx="6"/>
          </p:nvPr>
        </p:nvSpPr>
        <p:spPr>
          <a:xfrm>
            <a:off x="1814600" y="3906538"/>
            <a:ext cx="2766900" cy="513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23" name="Google Shape;523;p13"/>
          <p:cNvSpPr txBox="1">
            <a:spLocks noGrp="1"/>
          </p:cNvSpPr>
          <p:nvPr>
            <p:ph type="title" idx="7" hasCustomPrompt="1"/>
          </p:nvPr>
        </p:nvSpPr>
        <p:spPr>
          <a:xfrm>
            <a:off x="902638" y="3579545"/>
            <a:ext cx="898200" cy="811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524" name="Google Shape;524;p13"/>
          <p:cNvSpPr txBox="1">
            <a:spLocks noGrp="1"/>
          </p:cNvSpPr>
          <p:nvPr>
            <p:ph type="subTitle" idx="8"/>
          </p:nvPr>
        </p:nvSpPr>
        <p:spPr>
          <a:xfrm>
            <a:off x="1814600" y="3550150"/>
            <a:ext cx="2924400" cy="432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2200"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25" name="Google Shape;525;p13"/>
          <p:cNvSpPr txBox="1">
            <a:spLocks noGrp="1"/>
          </p:cNvSpPr>
          <p:nvPr>
            <p:ph type="subTitle" idx="9"/>
          </p:nvPr>
        </p:nvSpPr>
        <p:spPr>
          <a:xfrm>
            <a:off x="5481775" y="1803620"/>
            <a:ext cx="2766900" cy="5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3" hasCustomPrompt="1"/>
          </p:nvPr>
        </p:nvSpPr>
        <p:spPr>
          <a:xfrm>
            <a:off x="4583576" y="1446919"/>
            <a:ext cx="898200" cy="811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0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527" name="Google Shape;527;p13"/>
          <p:cNvSpPr txBox="1">
            <a:spLocks noGrp="1"/>
          </p:cNvSpPr>
          <p:nvPr>
            <p:ph type="subTitle" idx="14"/>
          </p:nvPr>
        </p:nvSpPr>
        <p:spPr>
          <a:xfrm>
            <a:off x="5481775" y="1447225"/>
            <a:ext cx="2924400" cy="4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2200"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28" name="Google Shape;528;p13"/>
          <p:cNvSpPr txBox="1">
            <a:spLocks noGrp="1"/>
          </p:cNvSpPr>
          <p:nvPr>
            <p:ph type="ctrTitle" idx="15"/>
          </p:nvPr>
        </p:nvSpPr>
        <p:spPr>
          <a:xfrm>
            <a:off x="713250" y="446075"/>
            <a:ext cx="7717500" cy="5370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0" name="Google Shape;530;p14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531" name="Google Shape;531;p14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2" name="Google Shape;532;p14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3" name="Google Shape;533;p14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4" name="Google Shape;534;p14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5" name="Google Shape;535;p14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6" name="Google Shape;536;p14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7" name="Google Shape;537;p14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8" name="Google Shape;538;p14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9" name="Google Shape;539;p14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0" name="Google Shape;540;p14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1" name="Google Shape;541;p14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2" name="Google Shape;542;p14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3" name="Google Shape;543;p14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4" name="Google Shape;544;p14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5" name="Google Shape;545;p14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6" name="Google Shape;546;p14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7" name="Google Shape;547;p14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8" name="Google Shape;548;p14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9" name="Google Shape;549;p14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0" name="Google Shape;550;p14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1" name="Google Shape;551;p14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2" name="Google Shape;552;p14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3" name="Google Shape;553;p14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4" name="Google Shape;554;p14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14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6" name="Google Shape;556;p14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7" name="Google Shape;557;p14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8" name="Google Shape;558;p14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9" name="Google Shape;559;p14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0" name="Google Shape;560;p14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1" name="Google Shape;561;p14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2" name="Google Shape;562;p14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3" name="Google Shape;563;p14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4" name="Google Shape;564;p14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5" name="Google Shape;565;p14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6" name="Google Shape;566;p14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7" name="Google Shape;567;p14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8" name="Google Shape;568;p14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9" name="Google Shape;569;p14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0" name="Google Shape;570;p14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1" name="Google Shape;571;p14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2" name="Google Shape;572;p14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3" name="Google Shape;573;p14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4" name="Google Shape;574;p14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5" name="Google Shape;575;p14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6" name="Google Shape;576;p14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77" name="Google Shape;577;p14"/>
          <p:cNvSpPr txBox="1">
            <a:spLocks noGrp="1"/>
          </p:cNvSpPr>
          <p:nvPr>
            <p:ph type="subTitle" idx="1"/>
          </p:nvPr>
        </p:nvSpPr>
        <p:spPr>
          <a:xfrm>
            <a:off x="711325" y="1422975"/>
            <a:ext cx="5134200" cy="1533900"/>
          </a:xfrm>
          <a:prstGeom prst="rect">
            <a:avLst/>
          </a:prstGeom>
          <a:solidFill>
            <a:schemeClr val="lt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 Medium"/>
              <a:buNone/>
              <a:defRPr sz="2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8" name="Google Shape;578;p14"/>
          <p:cNvSpPr txBox="1">
            <a:spLocks noGrp="1"/>
          </p:cNvSpPr>
          <p:nvPr>
            <p:ph type="title"/>
          </p:nvPr>
        </p:nvSpPr>
        <p:spPr>
          <a:xfrm>
            <a:off x="711075" y="3219525"/>
            <a:ext cx="5134200" cy="501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Font typeface="Poppins Black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2_2_2_1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5" name="Google Shape;1005;p23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1006" name="Google Shape;1006;p23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7" name="Google Shape;1007;p23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8" name="Google Shape;1008;p23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9" name="Google Shape;1009;p23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0" name="Google Shape;1010;p23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1" name="Google Shape;1011;p23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2" name="Google Shape;1012;p23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3" name="Google Shape;1013;p23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4" name="Google Shape;1014;p23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5" name="Google Shape;1015;p23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6" name="Google Shape;1016;p23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7" name="Google Shape;1017;p23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8" name="Google Shape;1018;p23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9" name="Google Shape;1019;p23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0" name="Google Shape;1020;p23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1" name="Google Shape;1021;p23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2" name="Google Shape;1022;p23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3" name="Google Shape;1023;p23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4" name="Google Shape;1024;p23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5" name="Google Shape;1025;p23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6" name="Google Shape;1026;p23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7" name="Google Shape;1027;p23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8" name="Google Shape;1028;p23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9" name="Google Shape;1029;p23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0" name="Google Shape;1030;p23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1" name="Google Shape;1031;p23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2" name="Google Shape;1032;p23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3" name="Google Shape;1033;p23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4" name="Google Shape;1034;p23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5" name="Google Shape;1035;p23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6" name="Google Shape;1036;p23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7" name="Google Shape;1037;p23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8" name="Google Shape;1038;p23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9" name="Google Shape;1039;p23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0" name="Google Shape;1040;p23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1" name="Google Shape;1041;p23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2" name="Google Shape;1042;p23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3" name="Google Shape;1043;p23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4" name="Google Shape;1044;p23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5" name="Google Shape;1045;p23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6" name="Google Shape;1046;p23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7" name="Google Shape;1047;p23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8" name="Google Shape;1048;p23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9" name="Google Shape;1049;p23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23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23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52" name="Google Shape;1052;p23"/>
          <p:cNvSpPr/>
          <p:nvPr/>
        </p:nvSpPr>
        <p:spPr>
          <a:xfrm>
            <a:off x="713250" y="1198475"/>
            <a:ext cx="7717500" cy="3593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3" name="Google Shape;1053;p23"/>
          <p:cNvSpPr txBox="1">
            <a:spLocks noGrp="1"/>
          </p:cNvSpPr>
          <p:nvPr>
            <p:ph type="subTitle" idx="1"/>
          </p:nvPr>
        </p:nvSpPr>
        <p:spPr>
          <a:xfrm>
            <a:off x="1236849" y="2447922"/>
            <a:ext cx="2213700" cy="20373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4" name="Google Shape;1054;p23"/>
          <p:cNvSpPr txBox="1">
            <a:spLocks noGrp="1"/>
          </p:cNvSpPr>
          <p:nvPr>
            <p:ph type="subTitle" idx="2"/>
          </p:nvPr>
        </p:nvSpPr>
        <p:spPr>
          <a:xfrm>
            <a:off x="1236825" y="1489539"/>
            <a:ext cx="2213700" cy="849000"/>
          </a:xfrm>
          <a:prstGeom prst="rect">
            <a:avLst/>
          </a:prstGeom>
          <a:solidFill>
            <a:schemeClr val="accent1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5" name="Google Shape;1055;p23"/>
          <p:cNvSpPr txBox="1">
            <a:spLocks noGrp="1"/>
          </p:cNvSpPr>
          <p:nvPr>
            <p:ph type="subTitle" idx="3"/>
          </p:nvPr>
        </p:nvSpPr>
        <p:spPr>
          <a:xfrm>
            <a:off x="5929852" y="2447960"/>
            <a:ext cx="2213700" cy="20373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6" name="Google Shape;1056;p23"/>
          <p:cNvSpPr txBox="1">
            <a:spLocks noGrp="1"/>
          </p:cNvSpPr>
          <p:nvPr>
            <p:ph type="subTitle" idx="4"/>
          </p:nvPr>
        </p:nvSpPr>
        <p:spPr>
          <a:xfrm>
            <a:off x="5929849" y="1489530"/>
            <a:ext cx="2213700" cy="849000"/>
          </a:xfrm>
          <a:prstGeom prst="rect">
            <a:avLst/>
          </a:prstGeom>
          <a:solidFill>
            <a:schemeClr val="accent1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7" name="Google Shape;1057;p23"/>
          <p:cNvSpPr txBox="1">
            <a:spLocks noGrp="1"/>
          </p:cNvSpPr>
          <p:nvPr>
            <p:ph type="subTitle" idx="5"/>
          </p:nvPr>
        </p:nvSpPr>
        <p:spPr>
          <a:xfrm>
            <a:off x="3583351" y="2448027"/>
            <a:ext cx="2213700" cy="20373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8" name="Google Shape;1058;p23"/>
          <p:cNvSpPr txBox="1">
            <a:spLocks noGrp="1"/>
          </p:cNvSpPr>
          <p:nvPr>
            <p:ph type="subTitle" idx="6"/>
          </p:nvPr>
        </p:nvSpPr>
        <p:spPr>
          <a:xfrm>
            <a:off x="3583337" y="1489525"/>
            <a:ext cx="2213700" cy="849000"/>
          </a:xfrm>
          <a:prstGeom prst="rect">
            <a:avLst/>
          </a:prstGeom>
          <a:solidFill>
            <a:schemeClr val="accent1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9" name="Google Shape;1059;p23"/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_2_1"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Google Shape;1061;p24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1062" name="Google Shape;1062;p24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24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4" name="Google Shape;1064;p24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5" name="Google Shape;1065;p24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4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7" name="Google Shape;1067;p24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8" name="Google Shape;1068;p24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9" name="Google Shape;1069;p24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0" name="Google Shape;1070;p24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1" name="Google Shape;1071;p24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2" name="Google Shape;1072;p24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3" name="Google Shape;1073;p24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4" name="Google Shape;1074;p24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5" name="Google Shape;1075;p24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6" name="Google Shape;1076;p24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7" name="Google Shape;1077;p24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8" name="Google Shape;1078;p24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9" name="Google Shape;1079;p24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0" name="Google Shape;1080;p24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1" name="Google Shape;1081;p24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2" name="Google Shape;1082;p24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3" name="Google Shape;1083;p24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4" name="Google Shape;1084;p24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5" name="Google Shape;1085;p24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6" name="Google Shape;1086;p24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7" name="Google Shape;1087;p24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8" name="Google Shape;1088;p24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9" name="Google Shape;1089;p24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0" name="Google Shape;1090;p24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1" name="Google Shape;1091;p24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2" name="Google Shape;1092;p24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3" name="Google Shape;1093;p24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4" name="Google Shape;1094;p24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5" name="Google Shape;1095;p24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6" name="Google Shape;1096;p24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7" name="Google Shape;1097;p24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8" name="Google Shape;1098;p24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9" name="Google Shape;1099;p24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0" name="Google Shape;1100;p24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1" name="Google Shape;1101;p24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2" name="Google Shape;1102;p24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3" name="Google Shape;1103;p24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4" name="Google Shape;1104;p24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5" name="Google Shape;1105;p24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6" name="Google Shape;1106;p24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7" name="Google Shape;1107;p24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08" name="Google Shape;1108;p24"/>
          <p:cNvSpPr/>
          <p:nvPr/>
        </p:nvSpPr>
        <p:spPr>
          <a:xfrm>
            <a:off x="713250" y="1198475"/>
            <a:ext cx="7717500" cy="359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9" name="Google Shape;1109;p24"/>
          <p:cNvSpPr txBox="1">
            <a:spLocks noGrp="1"/>
          </p:cNvSpPr>
          <p:nvPr>
            <p:ph type="subTitle" idx="1"/>
          </p:nvPr>
        </p:nvSpPr>
        <p:spPr>
          <a:xfrm flipH="1">
            <a:off x="1887363" y="2058833"/>
            <a:ext cx="18873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0" name="Google Shape;1110;p24"/>
          <p:cNvSpPr txBox="1">
            <a:spLocks noGrp="1"/>
          </p:cNvSpPr>
          <p:nvPr>
            <p:ph type="subTitle" idx="2"/>
          </p:nvPr>
        </p:nvSpPr>
        <p:spPr>
          <a:xfrm flipH="1">
            <a:off x="1887366" y="1751975"/>
            <a:ext cx="1887300" cy="418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1" name="Google Shape;1111;p24"/>
          <p:cNvSpPr txBox="1">
            <a:spLocks noGrp="1"/>
          </p:cNvSpPr>
          <p:nvPr>
            <p:ph type="subTitle" idx="3"/>
          </p:nvPr>
        </p:nvSpPr>
        <p:spPr>
          <a:xfrm flipH="1">
            <a:off x="1887363" y="3560700"/>
            <a:ext cx="18873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2" name="Google Shape;1112;p24"/>
          <p:cNvSpPr txBox="1">
            <a:spLocks noGrp="1"/>
          </p:cNvSpPr>
          <p:nvPr>
            <p:ph type="subTitle" idx="4"/>
          </p:nvPr>
        </p:nvSpPr>
        <p:spPr>
          <a:xfrm flipH="1">
            <a:off x="1887366" y="3253841"/>
            <a:ext cx="1887300" cy="418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3" name="Google Shape;1113;p24"/>
          <p:cNvSpPr txBox="1">
            <a:spLocks noGrp="1"/>
          </p:cNvSpPr>
          <p:nvPr>
            <p:ph type="subTitle" idx="5"/>
          </p:nvPr>
        </p:nvSpPr>
        <p:spPr>
          <a:xfrm>
            <a:off x="4677694" y="2058833"/>
            <a:ext cx="18873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4" name="Google Shape;1114;p24"/>
          <p:cNvSpPr txBox="1">
            <a:spLocks noGrp="1"/>
          </p:cNvSpPr>
          <p:nvPr>
            <p:ph type="subTitle" idx="6"/>
          </p:nvPr>
        </p:nvSpPr>
        <p:spPr>
          <a:xfrm>
            <a:off x="4677691" y="1751975"/>
            <a:ext cx="1887300" cy="418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5" name="Google Shape;1115;p24"/>
          <p:cNvSpPr txBox="1">
            <a:spLocks noGrp="1"/>
          </p:cNvSpPr>
          <p:nvPr>
            <p:ph type="subTitle" idx="7"/>
          </p:nvPr>
        </p:nvSpPr>
        <p:spPr>
          <a:xfrm>
            <a:off x="4677694" y="3560700"/>
            <a:ext cx="18873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6" name="Google Shape;1116;p24"/>
          <p:cNvSpPr txBox="1">
            <a:spLocks noGrp="1"/>
          </p:cNvSpPr>
          <p:nvPr>
            <p:ph type="subTitle" idx="8"/>
          </p:nvPr>
        </p:nvSpPr>
        <p:spPr>
          <a:xfrm>
            <a:off x="4677691" y="3253841"/>
            <a:ext cx="1887300" cy="418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7" name="Google Shape;1117;p24"/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8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9" name="Google Shape;1119;p25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1120" name="Google Shape;1120;p25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1" name="Google Shape;1121;p25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2" name="Google Shape;1122;p25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3" name="Google Shape;1123;p25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4" name="Google Shape;1124;p25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5" name="Google Shape;1125;p25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6" name="Google Shape;1126;p25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7" name="Google Shape;1127;p25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8" name="Google Shape;1128;p25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9" name="Google Shape;1129;p25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0" name="Google Shape;1130;p25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1" name="Google Shape;1131;p25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2" name="Google Shape;1132;p25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3" name="Google Shape;1133;p25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4" name="Google Shape;1134;p25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5" name="Google Shape;1135;p25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6" name="Google Shape;1136;p25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7" name="Google Shape;1137;p25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8" name="Google Shape;1138;p25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9" name="Google Shape;1139;p25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0" name="Google Shape;1140;p25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1" name="Google Shape;1141;p25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2" name="Google Shape;1142;p25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3" name="Google Shape;1143;p25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4" name="Google Shape;1144;p25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5" name="Google Shape;1145;p25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6" name="Google Shape;1146;p25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7" name="Google Shape;1147;p25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8" name="Google Shape;1148;p25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9" name="Google Shape;1149;p25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0" name="Google Shape;1150;p25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1" name="Google Shape;1151;p25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2" name="Google Shape;1152;p25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3" name="Google Shape;1153;p25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4" name="Google Shape;1154;p25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5" name="Google Shape;1155;p25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6" name="Google Shape;1156;p25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7" name="Google Shape;1157;p25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8" name="Google Shape;1158;p25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9" name="Google Shape;1159;p25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0" name="Google Shape;1160;p25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1" name="Google Shape;1161;p25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2" name="Google Shape;1162;p25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3" name="Google Shape;1163;p25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4" name="Google Shape;1164;p25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5" name="Google Shape;1165;p25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66" name="Google Shape;1166;p25"/>
          <p:cNvSpPr/>
          <p:nvPr/>
        </p:nvSpPr>
        <p:spPr>
          <a:xfrm>
            <a:off x="713250" y="1198475"/>
            <a:ext cx="7717500" cy="3593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7" name="Google Shape;1167;p25"/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68" name="Google Shape;1168;p25"/>
          <p:cNvSpPr txBox="1">
            <a:spLocks noGrp="1"/>
          </p:cNvSpPr>
          <p:nvPr>
            <p:ph type="subTitle" idx="1"/>
          </p:nvPr>
        </p:nvSpPr>
        <p:spPr>
          <a:xfrm flipH="1">
            <a:off x="1000524" y="2064100"/>
            <a:ext cx="3420000" cy="11013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69" name="Google Shape;1169;p25"/>
          <p:cNvSpPr txBox="1">
            <a:spLocks noGrp="1"/>
          </p:cNvSpPr>
          <p:nvPr>
            <p:ph type="subTitle" idx="2"/>
          </p:nvPr>
        </p:nvSpPr>
        <p:spPr>
          <a:xfrm flipH="1">
            <a:off x="1000522" y="1489525"/>
            <a:ext cx="3420000" cy="418200"/>
          </a:xfrm>
          <a:prstGeom prst="rect">
            <a:avLst/>
          </a:prstGeom>
          <a:solidFill>
            <a:schemeClr val="accent1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70" name="Google Shape;1170;p25"/>
          <p:cNvSpPr txBox="1">
            <a:spLocks noGrp="1"/>
          </p:cNvSpPr>
          <p:nvPr>
            <p:ph type="subTitle" idx="3"/>
          </p:nvPr>
        </p:nvSpPr>
        <p:spPr>
          <a:xfrm flipH="1">
            <a:off x="4572000" y="2064100"/>
            <a:ext cx="3420000" cy="11013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71" name="Google Shape;1171;p25"/>
          <p:cNvSpPr txBox="1">
            <a:spLocks noGrp="1"/>
          </p:cNvSpPr>
          <p:nvPr>
            <p:ph type="subTitle" idx="4"/>
          </p:nvPr>
        </p:nvSpPr>
        <p:spPr>
          <a:xfrm flipH="1">
            <a:off x="4572007" y="1489525"/>
            <a:ext cx="3420000" cy="418200"/>
          </a:xfrm>
          <a:prstGeom prst="rect">
            <a:avLst/>
          </a:prstGeom>
          <a:solidFill>
            <a:schemeClr val="accent1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72" name="Google Shape;1172;p25"/>
          <p:cNvSpPr txBox="1">
            <a:spLocks noGrp="1"/>
          </p:cNvSpPr>
          <p:nvPr>
            <p:ph type="subTitle" idx="5"/>
          </p:nvPr>
        </p:nvSpPr>
        <p:spPr>
          <a:xfrm flipH="1">
            <a:off x="1000524" y="3896350"/>
            <a:ext cx="3420000" cy="6051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73" name="Google Shape;1173;p25"/>
          <p:cNvSpPr txBox="1">
            <a:spLocks noGrp="1"/>
          </p:cNvSpPr>
          <p:nvPr>
            <p:ph type="subTitle" idx="6"/>
          </p:nvPr>
        </p:nvSpPr>
        <p:spPr>
          <a:xfrm flipH="1">
            <a:off x="1000522" y="3321775"/>
            <a:ext cx="3420000" cy="418200"/>
          </a:xfrm>
          <a:prstGeom prst="rect">
            <a:avLst/>
          </a:prstGeom>
          <a:solidFill>
            <a:schemeClr val="accent1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74" name="Google Shape;1174;p25"/>
          <p:cNvSpPr txBox="1">
            <a:spLocks noGrp="1"/>
          </p:cNvSpPr>
          <p:nvPr>
            <p:ph type="subTitle" idx="7"/>
          </p:nvPr>
        </p:nvSpPr>
        <p:spPr>
          <a:xfrm flipH="1">
            <a:off x="4572000" y="3896350"/>
            <a:ext cx="3420000" cy="6051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75" name="Google Shape;1175;p25"/>
          <p:cNvSpPr txBox="1">
            <a:spLocks noGrp="1"/>
          </p:cNvSpPr>
          <p:nvPr>
            <p:ph type="subTitle" idx="8"/>
          </p:nvPr>
        </p:nvSpPr>
        <p:spPr>
          <a:xfrm flipH="1">
            <a:off x="4572007" y="3321775"/>
            <a:ext cx="3420000" cy="418200"/>
          </a:xfrm>
          <a:prstGeom prst="rect">
            <a:avLst/>
          </a:prstGeom>
          <a:solidFill>
            <a:schemeClr val="accent1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7"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9" name="Google Shape;1499;p32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1500" name="Google Shape;1500;p32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1" name="Google Shape;1501;p32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2" name="Google Shape;1502;p32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3" name="Google Shape;1503;p32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4" name="Google Shape;1504;p32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5" name="Google Shape;1505;p32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6" name="Google Shape;1506;p32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7" name="Google Shape;1507;p32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8" name="Google Shape;1508;p32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9" name="Google Shape;1509;p32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0" name="Google Shape;1510;p32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1" name="Google Shape;1511;p32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2" name="Google Shape;1512;p32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2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2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5" name="Google Shape;1515;p32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6" name="Google Shape;1516;p32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7" name="Google Shape;1517;p32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8" name="Google Shape;1518;p32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9" name="Google Shape;1519;p32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0" name="Google Shape;1520;p32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1" name="Google Shape;1521;p32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2" name="Google Shape;1522;p32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3" name="Google Shape;1523;p32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4" name="Google Shape;1524;p32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5" name="Google Shape;1525;p32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6" name="Google Shape;1526;p32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7" name="Google Shape;1527;p32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8" name="Google Shape;1528;p32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9" name="Google Shape;1529;p32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0" name="Google Shape;1530;p32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1" name="Google Shape;1531;p32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2" name="Google Shape;1532;p32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3" name="Google Shape;1533;p32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4" name="Google Shape;1534;p32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5" name="Google Shape;1535;p32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6" name="Google Shape;1536;p32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7" name="Google Shape;1537;p32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8" name="Google Shape;1538;p32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9" name="Google Shape;1539;p32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0" name="Google Shape;1540;p32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1" name="Google Shape;1541;p32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2" name="Google Shape;1542;p32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3" name="Google Shape;1543;p32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4" name="Google Shape;1544;p32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5" name="Google Shape;1545;p32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46" name="Google Shape;1546;p32"/>
          <p:cNvSpPr/>
          <p:nvPr/>
        </p:nvSpPr>
        <p:spPr>
          <a:xfrm>
            <a:off x="715625" y="543200"/>
            <a:ext cx="7718100" cy="25302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47" name="Google Shape;1547;p32"/>
          <p:cNvGrpSpPr/>
          <p:nvPr/>
        </p:nvGrpSpPr>
        <p:grpSpPr>
          <a:xfrm>
            <a:off x="879258" y="402095"/>
            <a:ext cx="7385477" cy="511271"/>
            <a:chOff x="784421" y="402095"/>
            <a:chExt cx="7385477" cy="511271"/>
          </a:xfrm>
        </p:grpSpPr>
        <p:grpSp>
          <p:nvGrpSpPr>
            <p:cNvPr id="1548" name="Google Shape;1548;p32"/>
            <p:cNvGrpSpPr/>
            <p:nvPr/>
          </p:nvGrpSpPr>
          <p:grpSpPr>
            <a:xfrm>
              <a:off x="784421" y="402095"/>
              <a:ext cx="325269" cy="511271"/>
              <a:chOff x="1471100" y="1593200"/>
              <a:chExt cx="235600" cy="370325"/>
            </a:xfrm>
          </p:grpSpPr>
          <p:sp>
            <p:nvSpPr>
              <p:cNvPr id="1549" name="Google Shape;1549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2" name="Google Shape;1552;p32"/>
            <p:cNvGrpSpPr/>
            <p:nvPr/>
          </p:nvGrpSpPr>
          <p:grpSpPr>
            <a:xfrm>
              <a:off x="1288721" y="402095"/>
              <a:ext cx="325269" cy="511271"/>
              <a:chOff x="1471100" y="1593200"/>
              <a:chExt cx="235600" cy="370325"/>
            </a:xfrm>
          </p:grpSpPr>
          <p:sp>
            <p:nvSpPr>
              <p:cNvPr id="1553" name="Google Shape;1553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6" name="Google Shape;1556;p32"/>
            <p:cNvGrpSpPr/>
            <p:nvPr/>
          </p:nvGrpSpPr>
          <p:grpSpPr>
            <a:xfrm>
              <a:off x="1793022" y="402095"/>
              <a:ext cx="325269" cy="511271"/>
              <a:chOff x="1471100" y="1593200"/>
              <a:chExt cx="235600" cy="370325"/>
            </a:xfrm>
          </p:grpSpPr>
          <p:sp>
            <p:nvSpPr>
              <p:cNvPr id="1557" name="Google Shape;1557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0" name="Google Shape;1560;p32"/>
            <p:cNvGrpSpPr/>
            <p:nvPr/>
          </p:nvGrpSpPr>
          <p:grpSpPr>
            <a:xfrm>
              <a:off x="2297323" y="402095"/>
              <a:ext cx="325269" cy="511271"/>
              <a:chOff x="1471100" y="1593200"/>
              <a:chExt cx="235600" cy="370325"/>
            </a:xfrm>
          </p:grpSpPr>
          <p:sp>
            <p:nvSpPr>
              <p:cNvPr id="1561" name="Google Shape;1561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4" name="Google Shape;1564;p32"/>
            <p:cNvGrpSpPr/>
            <p:nvPr/>
          </p:nvGrpSpPr>
          <p:grpSpPr>
            <a:xfrm>
              <a:off x="2801624" y="402095"/>
              <a:ext cx="325269" cy="511271"/>
              <a:chOff x="1471100" y="1593200"/>
              <a:chExt cx="235600" cy="370325"/>
            </a:xfrm>
          </p:grpSpPr>
          <p:sp>
            <p:nvSpPr>
              <p:cNvPr id="1565" name="Google Shape;1565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8" name="Google Shape;1568;p32"/>
            <p:cNvGrpSpPr/>
            <p:nvPr/>
          </p:nvGrpSpPr>
          <p:grpSpPr>
            <a:xfrm>
              <a:off x="3305925" y="402095"/>
              <a:ext cx="325269" cy="511271"/>
              <a:chOff x="1471100" y="1593200"/>
              <a:chExt cx="235600" cy="370325"/>
            </a:xfrm>
          </p:grpSpPr>
          <p:sp>
            <p:nvSpPr>
              <p:cNvPr id="1569" name="Google Shape;1569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72" name="Google Shape;1572;p32"/>
            <p:cNvGrpSpPr/>
            <p:nvPr/>
          </p:nvGrpSpPr>
          <p:grpSpPr>
            <a:xfrm>
              <a:off x="3810225" y="402095"/>
              <a:ext cx="325269" cy="511271"/>
              <a:chOff x="1471100" y="1593200"/>
              <a:chExt cx="235600" cy="370325"/>
            </a:xfrm>
          </p:grpSpPr>
          <p:sp>
            <p:nvSpPr>
              <p:cNvPr id="1573" name="Google Shape;1573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76" name="Google Shape;1576;p32"/>
            <p:cNvGrpSpPr/>
            <p:nvPr/>
          </p:nvGrpSpPr>
          <p:grpSpPr>
            <a:xfrm>
              <a:off x="4314526" y="402095"/>
              <a:ext cx="325269" cy="511271"/>
              <a:chOff x="1471100" y="1593200"/>
              <a:chExt cx="235600" cy="370325"/>
            </a:xfrm>
          </p:grpSpPr>
          <p:sp>
            <p:nvSpPr>
              <p:cNvPr id="1577" name="Google Shape;1577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0" name="Google Shape;1580;p32"/>
            <p:cNvGrpSpPr/>
            <p:nvPr/>
          </p:nvGrpSpPr>
          <p:grpSpPr>
            <a:xfrm>
              <a:off x="4818827" y="402095"/>
              <a:ext cx="325269" cy="511271"/>
              <a:chOff x="1471100" y="1593200"/>
              <a:chExt cx="235600" cy="370325"/>
            </a:xfrm>
          </p:grpSpPr>
          <p:sp>
            <p:nvSpPr>
              <p:cNvPr id="1581" name="Google Shape;1581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4" name="Google Shape;1584;p32"/>
            <p:cNvGrpSpPr/>
            <p:nvPr/>
          </p:nvGrpSpPr>
          <p:grpSpPr>
            <a:xfrm>
              <a:off x="5323128" y="402095"/>
              <a:ext cx="325269" cy="511271"/>
              <a:chOff x="1471100" y="1593200"/>
              <a:chExt cx="235600" cy="370325"/>
            </a:xfrm>
          </p:grpSpPr>
          <p:sp>
            <p:nvSpPr>
              <p:cNvPr id="1585" name="Google Shape;1585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8" name="Google Shape;1588;p32"/>
            <p:cNvGrpSpPr/>
            <p:nvPr/>
          </p:nvGrpSpPr>
          <p:grpSpPr>
            <a:xfrm>
              <a:off x="5827429" y="402095"/>
              <a:ext cx="325269" cy="511271"/>
              <a:chOff x="1471100" y="1593200"/>
              <a:chExt cx="235600" cy="370325"/>
            </a:xfrm>
          </p:grpSpPr>
          <p:sp>
            <p:nvSpPr>
              <p:cNvPr id="1589" name="Google Shape;1589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2" name="Google Shape;1592;p32"/>
            <p:cNvGrpSpPr/>
            <p:nvPr/>
          </p:nvGrpSpPr>
          <p:grpSpPr>
            <a:xfrm>
              <a:off x="6331729" y="402095"/>
              <a:ext cx="325269" cy="511271"/>
              <a:chOff x="1471100" y="1593200"/>
              <a:chExt cx="235600" cy="370325"/>
            </a:xfrm>
          </p:grpSpPr>
          <p:sp>
            <p:nvSpPr>
              <p:cNvPr id="1593" name="Google Shape;1593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6" name="Google Shape;1596;p32"/>
            <p:cNvGrpSpPr/>
            <p:nvPr/>
          </p:nvGrpSpPr>
          <p:grpSpPr>
            <a:xfrm>
              <a:off x="6836029" y="402095"/>
              <a:ext cx="325269" cy="511271"/>
              <a:chOff x="1471100" y="1593200"/>
              <a:chExt cx="235600" cy="370325"/>
            </a:xfrm>
          </p:grpSpPr>
          <p:sp>
            <p:nvSpPr>
              <p:cNvPr id="1597" name="Google Shape;1597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0" name="Google Shape;1600;p32"/>
            <p:cNvGrpSpPr/>
            <p:nvPr/>
          </p:nvGrpSpPr>
          <p:grpSpPr>
            <a:xfrm>
              <a:off x="7340329" y="402095"/>
              <a:ext cx="325269" cy="511271"/>
              <a:chOff x="1471100" y="1593200"/>
              <a:chExt cx="235600" cy="370325"/>
            </a:xfrm>
          </p:grpSpPr>
          <p:sp>
            <p:nvSpPr>
              <p:cNvPr id="1601" name="Google Shape;1601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4" name="Google Shape;1604;p32"/>
            <p:cNvGrpSpPr/>
            <p:nvPr/>
          </p:nvGrpSpPr>
          <p:grpSpPr>
            <a:xfrm>
              <a:off x="7844629" y="402095"/>
              <a:ext cx="325269" cy="511271"/>
              <a:chOff x="1471100" y="1593200"/>
              <a:chExt cx="235600" cy="370325"/>
            </a:xfrm>
          </p:grpSpPr>
          <p:sp>
            <p:nvSpPr>
              <p:cNvPr id="1605" name="Google Shape;1605;p32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32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32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08" name="Google Shape;1608;p32"/>
          <p:cNvSpPr/>
          <p:nvPr/>
        </p:nvSpPr>
        <p:spPr>
          <a:xfrm>
            <a:off x="715625" y="3406900"/>
            <a:ext cx="3073800" cy="1365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9" name="Google Shape;1609;p32"/>
          <p:cNvSpPr/>
          <p:nvPr/>
        </p:nvSpPr>
        <p:spPr>
          <a:xfrm>
            <a:off x="4399950" y="3406900"/>
            <a:ext cx="4033800" cy="1365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0" name="Google Shape;1610;p32"/>
          <p:cNvGrpSpPr/>
          <p:nvPr/>
        </p:nvGrpSpPr>
        <p:grpSpPr>
          <a:xfrm>
            <a:off x="4031919" y="3569172"/>
            <a:ext cx="531539" cy="1041063"/>
            <a:chOff x="4031919" y="3569172"/>
            <a:chExt cx="531539" cy="1041063"/>
          </a:xfrm>
        </p:grpSpPr>
        <p:grpSp>
          <p:nvGrpSpPr>
            <p:cNvPr id="1611" name="Google Shape;1611;p32"/>
            <p:cNvGrpSpPr/>
            <p:nvPr/>
          </p:nvGrpSpPr>
          <p:grpSpPr>
            <a:xfrm>
              <a:off x="4031919" y="3569172"/>
              <a:ext cx="531539" cy="155710"/>
              <a:chOff x="1780525" y="2859350"/>
              <a:chExt cx="387250" cy="113450"/>
            </a:xfrm>
          </p:grpSpPr>
          <p:sp>
            <p:nvSpPr>
              <p:cNvPr id="1612" name="Google Shape;1612;p3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3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3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5" name="Google Shape;1615;p32"/>
            <p:cNvGrpSpPr/>
            <p:nvPr/>
          </p:nvGrpSpPr>
          <p:grpSpPr>
            <a:xfrm>
              <a:off x="4031919" y="3864286"/>
              <a:ext cx="531539" cy="155710"/>
              <a:chOff x="1780525" y="2859350"/>
              <a:chExt cx="387250" cy="113450"/>
            </a:xfrm>
          </p:grpSpPr>
          <p:sp>
            <p:nvSpPr>
              <p:cNvPr id="1616" name="Google Shape;1616;p3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3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3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9" name="Google Shape;1619;p32"/>
            <p:cNvGrpSpPr/>
            <p:nvPr/>
          </p:nvGrpSpPr>
          <p:grpSpPr>
            <a:xfrm>
              <a:off x="4031919" y="4159400"/>
              <a:ext cx="531539" cy="155710"/>
              <a:chOff x="1780525" y="2859350"/>
              <a:chExt cx="387250" cy="113450"/>
            </a:xfrm>
          </p:grpSpPr>
          <p:sp>
            <p:nvSpPr>
              <p:cNvPr id="1620" name="Google Shape;1620;p3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3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3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23" name="Google Shape;1623;p32"/>
            <p:cNvGrpSpPr/>
            <p:nvPr/>
          </p:nvGrpSpPr>
          <p:grpSpPr>
            <a:xfrm>
              <a:off x="4031919" y="4454525"/>
              <a:ext cx="531539" cy="155710"/>
              <a:chOff x="1780525" y="2859350"/>
              <a:chExt cx="387250" cy="113450"/>
            </a:xfrm>
          </p:grpSpPr>
          <p:sp>
            <p:nvSpPr>
              <p:cNvPr id="1624" name="Google Shape;1624;p3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3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3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7_1">
    <p:spTree>
      <p:nvGrpSpPr>
        <p:cNvPr id="1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8" name="Google Shape;1628;p33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1629" name="Google Shape;1629;p33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0" name="Google Shape;1630;p33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1" name="Google Shape;1631;p33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2" name="Google Shape;1632;p33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3" name="Google Shape;1633;p33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4" name="Google Shape;1634;p33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5" name="Google Shape;1635;p33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6" name="Google Shape;1636;p33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7" name="Google Shape;1637;p33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8" name="Google Shape;1638;p33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9" name="Google Shape;1639;p33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0" name="Google Shape;1640;p33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1" name="Google Shape;1641;p33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2" name="Google Shape;1642;p33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3" name="Google Shape;1643;p33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4" name="Google Shape;1644;p33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5" name="Google Shape;1645;p33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6" name="Google Shape;1646;p33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7" name="Google Shape;1647;p33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8" name="Google Shape;1648;p33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9" name="Google Shape;1649;p33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0" name="Google Shape;1650;p33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1" name="Google Shape;1651;p33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2" name="Google Shape;1652;p33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3" name="Google Shape;1653;p33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4" name="Google Shape;1654;p33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5" name="Google Shape;1655;p33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6" name="Google Shape;1656;p33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7" name="Google Shape;1657;p33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8" name="Google Shape;1658;p33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9" name="Google Shape;1659;p33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0" name="Google Shape;1660;p33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1" name="Google Shape;1661;p33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2" name="Google Shape;1662;p33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3" name="Google Shape;1663;p33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4" name="Google Shape;1664;p33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5" name="Google Shape;1665;p33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6" name="Google Shape;1666;p33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7" name="Google Shape;1667;p33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8" name="Google Shape;1668;p33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9" name="Google Shape;1669;p33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0" name="Google Shape;1670;p33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1" name="Google Shape;1671;p33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2" name="Google Shape;1672;p33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3" name="Google Shape;1673;p33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4" name="Google Shape;1674;p33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75" name="Google Shape;1675;p33"/>
          <p:cNvSpPr/>
          <p:nvPr/>
        </p:nvSpPr>
        <p:spPr>
          <a:xfrm>
            <a:off x="715625" y="543200"/>
            <a:ext cx="1862100" cy="31137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6" name="Google Shape;1676;p33"/>
          <p:cNvSpPr/>
          <p:nvPr/>
        </p:nvSpPr>
        <p:spPr>
          <a:xfrm>
            <a:off x="5939225" y="2898150"/>
            <a:ext cx="2494500" cy="17574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4" r:id="rId4"/>
    <p:sldLayoutId id="2147483655" r:id="rId5"/>
    <p:sldLayoutId id="2147483658" r:id="rId6"/>
    <p:sldLayoutId id="2147483659" r:id="rId7"/>
    <p:sldLayoutId id="2147483660" r:id="rId8"/>
    <p:sldLayoutId id="2147483669" r:id="rId9"/>
    <p:sldLayoutId id="2147483670" r:id="rId10"/>
    <p:sldLayoutId id="2147483671" r:id="rId11"/>
    <p:sldLayoutId id="2147483678" r:id="rId12"/>
    <p:sldLayoutId id="2147483679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bylon.academy/portfolio/erasmus-for-coordinators-and-staff-how-to-manage-your-ka1-project-successfully/#toggle-id-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37"/>
          <p:cNvSpPr/>
          <p:nvPr/>
        </p:nvSpPr>
        <p:spPr>
          <a:xfrm>
            <a:off x="448600" y="748150"/>
            <a:ext cx="1555800" cy="1934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8" name="Google Shape;1688;p37"/>
          <p:cNvSpPr/>
          <p:nvPr/>
        </p:nvSpPr>
        <p:spPr>
          <a:xfrm>
            <a:off x="2281225" y="748138"/>
            <a:ext cx="6334200" cy="3638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0" name="Google Shape;1690;p37"/>
          <p:cNvSpPr txBox="1">
            <a:spLocks noGrp="1"/>
          </p:cNvSpPr>
          <p:nvPr>
            <p:ph type="ctrTitle"/>
          </p:nvPr>
        </p:nvSpPr>
        <p:spPr>
          <a:xfrm>
            <a:off x="2465575" y="1179262"/>
            <a:ext cx="5965500" cy="26283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3200" b="1" cap="all" dirty="0"/>
              <a:t>How to Manage Your </a:t>
            </a:r>
            <a:r>
              <a:rPr lang="hu-HU" sz="3200" b="1" cap="all" dirty="0"/>
              <a:t>Erasmus+ </a:t>
            </a:r>
            <a:r>
              <a:rPr lang="en-US" sz="3200" b="1" cap="all" dirty="0"/>
              <a:t>KA1 Project Successfully</a:t>
            </a:r>
            <a:r>
              <a:rPr lang="hu-HU" sz="3200" b="1" cap="all" dirty="0"/>
              <a:t>?</a:t>
            </a:r>
            <a:endParaRPr sz="3200" dirty="0">
              <a:solidFill>
                <a:schemeClr val="dk1"/>
              </a:solidFill>
            </a:endParaRPr>
          </a:p>
        </p:txBody>
      </p:sp>
      <p:grpSp>
        <p:nvGrpSpPr>
          <p:cNvPr id="1691" name="Google Shape;1691;p37"/>
          <p:cNvGrpSpPr/>
          <p:nvPr/>
        </p:nvGrpSpPr>
        <p:grpSpPr>
          <a:xfrm>
            <a:off x="782792" y="879145"/>
            <a:ext cx="835554" cy="1623982"/>
            <a:chOff x="3359175" y="3441775"/>
            <a:chExt cx="845275" cy="1642875"/>
          </a:xfrm>
        </p:grpSpPr>
        <p:sp>
          <p:nvSpPr>
            <p:cNvPr id="1692" name="Google Shape;1692;p37"/>
            <p:cNvSpPr/>
            <p:nvPr/>
          </p:nvSpPr>
          <p:spPr>
            <a:xfrm>
              <a:off x="3527100" y="4589650"/>
              <a:ext cx="627200" cy="495000"/>
            </a:xfrm>
            <a:custGeom>
              <a:avLst/>
              <a:gdLst/>
              <a:ahLst/>
              <a:cxnLst/>
              <a:rect l="l" t="t" r="r" b="b"/>
              <a:pathLst>
                <a:path w="25088" h="19800" extrusionOk="0">
                  <a:moveTo>
                    <a:pt x="18647" y="0"/>
                  </a:moveTo>
                  <a:cubicBezTo>
                    <a:pt x="18421" y="276"/>
                    <a:pt x="18171" y="551"/>
                    <a:pt x="17920" y="777"/>
                  </a:cubicBezTo>
                  <a:cubicBezTo>
                    <a:pt x="17970" y="852"/>
                    <a:pt x="18020" y="927"/>
                    <a:pt x="18121" y="1003"/>
                  </a:cubicBezTo>
                  <a:lnTo>
                    <a:pt x="18822" y="1504"/>
                  </a:lnTo>
                  <a:lnTo>
                    <a:pt x="17419" y="1178"/>
                  </a:lnTo>
                  <a:cubicBezTo>
                    <a:pt x="16968" y="1529"/>
                    <a:pt x="16491" y="1805"/>
                    <a:pt x="16015" y="2005"/>
                  </a:cubicBezTo>
                  <a:cubicBezTo>
                    <a:pt x="16040" y="2005"/>
                    <a:pt x="16040" y="2005"/>
                    <a:pt x="16040" y="2030"/>
                  </a:cubicBezTo>
                  <a:lnTo>
                    <a:pt x="17444" y="2832"/>
                  </a:lnTo>
                  <a:lnTo>
                    <a:pt x="17444" y="2832"/>
                  </a:lnTo>
                  <a:lnTo>
                    <a:pt x="15238" y="2306"/>
                  </a:lnTo>
                  <a:cubicBezTo>
                    <a:pt x="14436" y="2582"/>
                    <a:pt x="13584" y="2707"/>
                    <a:pt x="12682" y="2757"/>
                  </a:cubicBezTo>
                  <a:cubicBezTo>
                    <a:pt x="12732" y="2807"/>
                    <a:pt x="12807" y="2882"/>
                    <a:pt x="12907" y="2907"/>
                  </a:cubicBezTo>
                  <a:lnTo>
                    <a:pt x="14587" y="3659"/>
                  </a:lnTo>
                  <a:lnTo>
                    <a:pt x="14587" y="3659"/>
                  </a:lnTo>
                  <a:lnTo>
                    <a:pt x="11354" y="2782"/>
                  </a:lnTo>
                  <a:lnTo>
                    <a:pt x="6993" y="2782"/>
                  </a:lnTo>
                  <a:cubicBezTo>
                    <a:pt x="6667" y="2782"/>
                    <a:pt x="6366" y="2732"/>
                    <a:pt x="6040" y="2682"/>
                  </a:cubicBezTo>
                  <a:lnTo>
                    <a:pt x="6040" y="2682"/>
                  </a:lnTo>
                  <a:cubicBezTo>
                    <a:pt x="7444" y="3158"/>
                    <a:pt x="9198" y="3684"/>
                    <a:pt x="10501" y="4311"/>
                  </a:cubicBezTo>
                  <a:cubicBezTo>
                    <a:pt x="7745" y="3233"/>
                    <a:pt x="4637" y="2607"/>
                    <a:pt x="4461" y="2506"/>
                  </a:cubicBezTo>
                  <a:lnTo>
                    <a:pt x="4436" y="2531"/>
                  </a:lnTo>
                  <a:cubicBezTo>
                    <a:pt x="4249" y="2448"/>
                    <a:pt x="4096" y="2404"/>
                    <a:pt x="3963" y="2404"/>
                  </a:cubicBezTo>
                  <a:cubicBezTo>
                    <a:pt x="3777" y="2404"/>
                    <a:pt x="3630" y="2491"/>
                    <a:pt x="3484" y="2682"/>
                  </a:cubicBezTo>
                  <a:cubicBezTo>
                    <a:pt x="3258" y="2932"/>
                    <a:pt x="3359" y="3283"/>
                    <a:pt x="3684" y="3459"/>
                  </a:cubicBezTo>
                  <a:cubicBezTo>
                    <a:pt x="3760" y="3509"/>
                    <a:pt x="6767" y="4411"/>
                    <a:pt x="9549" y="5865"/>
                  </a:cubicBezTo>
                  <a:lnTo>
                    <a:pt x="3735" y="3935"/>
                  </a:lnTo>
                  <a:cubicBezTo>
                    <a:pt x="3630" y="3887"/>
                    <a:pt x="3518" y="3864"/>
                    <a:pt x="3407" y="3864"/>
                  </a:cubicBezTo>
                  <a:cubicBezTo>
                    <a:pt x="3172" y="3864"/>
                    <a:pt x="2943" y="3965"/>
                    <a:pt x="2807" y="4135"/>
                  </a:cubicBezTo>
                  <a:cubicBezTo>
                    <a:pt x="2607" y="4386"/>
                    <a:pt x="2707" y="4712"/>
                    <a:pt x="3008" y="4887"/>
                  </a:cubicBezTo>
                  <a:lnTo>
                    <a:pt x="13033" y="9699"/>
                  </a:lnTo>
                  <a:lnTo>
                    <a:pt x="2958" y="5890"/>
                  </a:lnTo>
                  <a:cubicBezTo>
                    <a:pt x="2846" y="5850"/>
                    <a:pt x="2729" y="5830"/>
                    <a:pt x="2615" y="5830"/>
                  </a:cubicBezTo>
                  <a:cubicBezTo>
                    <a:pt x="2371" y="5830"/>
                    <a:pt x="2142" y="5920"/>
                    <a:pt x="2005" y="6090"/>
                  </a:cubicBezTo>
                  <a:cubicBezTo>
                    <a:pt x="1805" y="6366"/>
                    <a:pt x="1905" y="6692"/>
                    <a:pt x="2206" y="6867"/>
                  </a:cubicBezTo>
                  <a:lnTo>
                    <a:pt x="13459" y="12281"/>
                  </a:lnTo>
                  <a:lnTo>
                    <a:pt x="2782" y="7744"/>
                  </a:lnTo>
                  <a:cubicBezTo>
                    <a:pt x="2670" y="7696"/>
                    <a:pt x="2552" y="7674"/>
                    <a:pt x="2438" y="7674"/>
                  </a:cubicBezTo>
                  <a:cubicBezTo>
                    <a:pt x="2195" y="7674"/>
                    <a:pt x="1966" y="7775"/>
                    <a:pt x="1830" y="7945"/>
                  </a:cubicBezTo>
                  <a:cubicBezTo>
                    <a:pt x="1654" y="8196"/>
                    <a:pt x="1755" y="8547"/>
                    <a:pt x="2055" y="8697"/>
                  </a:cubicBezTo>
                  <a:lnTo>
                    <a:pt x="9073" y="12406"/>
                  </a:lnTo>
                  <a:lnTo>
                    <a:pt x="9073" y="12406"/>
                  </a:lnTo>
                  <a:lnTo>
                    <a:pt x="2331" y="9499"/>
                  </a:lnTo>
                  <a:cubicBezTo>
                    <a:pt x="2227" y="9459"/>
                    <a:pt x="2116" y="9439"/>
                    <a:pt x="2005" y="9439"/>
                  </a:cubicBezTo>
                  <a:cubicBezTo>
                    <a:pt x="1770" y="9439"/>
                    <a:pt x="1540" y="9529"/>
                    <a:pt x="1404" y="9699"/>
                  </a:cubicBezTo>
                  <a:cubicBezTo>
                    <a:pt x="1203" y="9975"/>
                    <a:pt x="1303" y="10301"/>
                    <a:pt x="1604" y="10476"/>
                  </a:cubicBezTo>
                  <a:lnTo>
                    <a:pt x="9349" y="14887"/>
                  </a:lnTo>
                  <a:lnTo>
                    <a:pt x="1629" y="11704"/>
                  </a:lnTo>
                  <a:cubicBezTo>
                    <a:pt x="1517" y="11664"/>
                    <a:pt x="1400" y="11645"/>
                    <a:pt x="1287" y="11645"/>
                  </a:cubicBezTo>
                  <a:cubicBezTo>
                    <a:pt x="1046" y="11645"/>
                    <a:pt x="821" y="11734"/>
                    <a:pt x="702" y="11905"/>
                  </a:cubicBezTo>
                  <a:cubicBezTo>
                    <a:pt x="501" y="12181"/>
                    <a:pt x="602" y="12506"/>
                    <a:pt x="902" y="12682"/>
                  </a:cubicBezTo>
                  <a:lnTo>
                    <a:pt x="6316" y="15740"/>
                  </a:lnTo>
                  <a:lnTo>
                    <a:pt x="1429" y="13885"/>
                  </a:lnTo>
                  <a:cubicBezTo>
                    <a:pt x="1336" y="13856"/>
                    <a:pt x="1236" y="13842"/>
                    <a:pt x="1138" y="13842"/>
                  </a:cubicBezTo>
                  <a:cubicBezTo>
                    <a:pt x="892" y="13842"/>
                    <a:pt x="652" y="13931"/>
                    <a:pt x="526" y="14110"/>
                  </a:cubicBezTo>
                  <a:cubicBezTo>
                    <a:pt x="326" y="14361"/>
                    <a:pt x="426" y="14687"/>
                    <a:pt x="702" y="14862"/>
                  </a:cubicBezTo>
                  <a:lnTo>
                    <a:pt x="3735" y="16667"/>
                  </a:lnTo>
                  <a:lnTo>
                    <a:pt x="1053" y="15740"/>
                  </a:lnTo>
                  <a:cubicBezTo>
                    <a:pt x="958" y="15703"/>
                    <a:pt x="858" y="15686"/>
                    <a:pt x="761" y="15686"/>
                  </a:cubicBezTo>
                  <a:cubicBezTo>
                    <a:pt x="525" y="15686"/>
                    <a:pt x="300" y="15788"/>
                    <a:pt x="176" y="15965"/>
                  </a:cubicBezTo>
                  <a:cubicBezTo>
                    <a:pt x="0" y="16191"/>
                    <a:pt x="50" y="16516"/>
                    <a:pt x="326" y="16692"/>
                  </a:cubicBezTo>
                  <a:lnTo>
                    <a:pt x="1454" y="17444"/>
                  </a:lnTo>
                  <a:lnTo>
                    <a:pt x="1203" y="17369"/>
                  </a:lnTo>
                  <a:cubicBezTo>
                    <a:pt x="1113" y="17339"/>
                    <a:pt x="1021" y="17324"/>
                    <a:pt x="931" y="17324"/>
                  </a:cubicBezTo>
                  <a:cubicBezTo>
                    <a:pt x="719" y="17324"/>
                    <a:pt x="517" y="17403"/>
                    <a:pt x="376" y="17544"/>
                  </a:cubicBezTo>
                  <a:cubicBezTo>
                    <a:pt x="201" y="17770"/>
                    <a:pt x="201" y="18045"/>
                    <a:pt x="401" y="18246"/>
                  </a:cubicBezTo>
                  <a:lnTo>
                    <a:pt x="1554" y="19374"/>
                  </a:lnTo>
                  <a:cubicBezTo>
                    <a:pt x="1679" y="19513"/>
                    <a:pt x="1874" y="19582"/>
                    <a:pt x="2074" y="19582"/>
                  </a:cubicBezTo>
                  <a:cubicBezTo>
                    <a:pt x="2234" y="19582"/>
                    <a:pt x="2398" y="19538"/>
                    <a:pt x="2531" y="19449"/>
                  </a:cubicBezTo>
                  <a:cubicBezTo>
                    <a:pt x="2682" y="19349"/>
                    <a:pt x="2782" y="19223"/>
                    <a:pt x="2782" y="19073"/>
                  </a:cubicBezTo>
                  <a:lnTo>
                    <a:pt x="5013" y="19750"/>
                  </a:lnTo>
                  <a:cubicBezTo>
                    <a:pt x="5088" y="19775"/>
                    <a:pt x="5188" y="19800"/>
                    <a:pt x="5263" y="19800"/>
                  </a:cubicBezTo>
                  <a:cubicBezTo>
                    <a:pt x="5514" y="19800"/>
                    <a:pt x="5740" y="19699"/>
                    <a:pt x="5865" y="19524"/>
                  </a:cubicBezTo>
                  <a:cubicBezTo>
                    <a:pt x="6040" y="19273"/>
                    <a:pt x="5965" y="18973"/>
                    <a:pt x="5714" y="18797"/>
                  </a:cubicBezTo>
                  <a:lnTo>
                    <a:pt x="5088" y="18396"/>
                  </a:lnTo>
                  <a:lnTo>
                    <a:pt x="8772" y="19674"/>
                  </a:lnTo>
                  <a:cubicBezTo>
                    <a:pt x="8867" y="19711"/>
                    <a:pt x="8967" y="19728"/>
                    <a:pt x="9064" y="19728"/>
                  </a:cubicBezTo>
                  <a:cubicBezTo>
                    <a:pt x="9300" y="19728"/>
                    <a:pt x="9525" y="19626"/>
                    <a:pt x="9649" y="19449"/>
                  </a:cubicBezTo>
                  <a:cubicBezTo>
                    <a:pt x="9850" y="19198"/>
                    <a:pt x="9750" y="18872"/>
                    <a:pt x="9474" y="18697"/>
                  </a:cubicBezTo>
                  <a:lnTo>
                    <a:pt x="7068" y="17268"/>
                  </a:lnTo>
                  <a:lnTo>
                    <a:pt x="7068" y="17268"/>
                  </a:lnTo>
                  <a:lnTo>
                    <a:pt x="12958" y="19474"/>
                  </a:lnTo>
                  <a:cubicBezTo>
                    <a:pt x="13053" y="19510"/>
                    <a:pt x="13154" y="19528"/>
                    <a:pt x="13255" y="19528"/>
                  </a:cubicBezTo>
                  <a:cubicBezTo>
                    <a:pt x="13498" y="19528"/>
                    <a:pt x="13736" y="19426"/>
                    <a:pt x="13860" y="19248"/>
                  </a:cubicBezTo>
                  <a:cubicBezTo>
                    <a:pt x="14060" y="18998"/>
                    <a:pt x="13960" y="18672"/>
                    <a:pt x="13659" y="18496"/>
                  </a:cubicBezTo>
                  <a:lnTo>
                    <a:pt x="9900" y="16366"/>
                  </a:lnTo>
                  <a:lnTo>
                    <a:pt x="17444" y="19474"/>
                  </a:lnTo>
                  <a:cubicBezTo>
                    <a:pt x="17546" y="19513"/>
                    <a:pt x="17655" y="19533"/>
                    <a:pt x="17762" y="19533"/>
                  </a:cubicBezTo>
                  <a:cubicBezTo>
                    <a:pt x="17998" y="19533"/>
                    <a:pt x="18226" y="19438"/>
                    <a:pt x="18346" y="19248"/>
                  </a:cubicBezTo>
                  <a:cubicBezTo>
                    <a:pt x="18547" y="18998"/>
                    <a:pt x="18471" y="18672"/>
                    <a:pt x="18171" y="18496"/>
                  </a:cubicBezTo>
                  <a:lnTo>
                    <a:pt x="11454" y="14687"/>
                  </a:lnTo>
                  <a:lnTo>
                    <a:pt x="22256" y="19298"/>
                  </a:lnTo>
                  <a:cubicBezTo>
                    <a:pt x="22360" y="19347"/>
                    <a:pt x="22473" y="19369"/>
                    <a:pt x="22583" y="19369"/>
                  </a:cubicBezTo>
                  <a:cubicBezTo>
                    <a:pt x="22818" y="19369"/>
                    <a:pt x="23047" y="19268"/>
                    <a:pt x="23183" y="19098"/>
                  </a:cubicBezTo>
                  <a:cubicBezTo>
                    <a:pt x="23384" y="18822"/>
                    <a:pt x="23283" y="18496"/>
                    <a:pt x="22958" y="18321"/>
                  </a:cubicBezTo>
                  <a:lnTo>
                    <a:pt x="15765" y="14562"/>
                  </a:lnTo>
                  <a:lnTo>
                    <a:pt x="15765" y="14562"/>
                  </a:lnTo>
                  <a:lnTo>
                    <a:pt x="24161" y="18146"/>
                  </a:lnTo>
                  <a:cubicBezTo>
                    <a:pt x="24311" y="18196"/>
                    <a:pt x="24461" y="18196"/>
                    <a:pt x="24612" y="18196"/>
                  </a:cubicBezTo>
                  <a:cubicBezTo>
                    <a:pt x="24587" y="17795"/>
                    <a:pt x="24587" y="17394"/>
                    <a:pt x="24587" y="16993"/>
                  </a:cubicBezTo>
                  <a:lnTo>
                    <a:pt x="15790" y="12206"/>
                  </a:lnTo>
                  <a:lnTo>
                    <a:pt x="15790" y="12206"/>
                  </a:lnTo>
                  <a:lnTo>
                    <a:pt x="24411" y="15965"/>
                  </a:lnTo>
                  <a:cubicBezTo>
                    <a:pt x="24461" y="15990"/>
                    <a:pt x="24512" y="16015"/>
                    <a:pt x="24587" y="16015"/>
                  </a:cubicBezTo>
                  <a:cubicBezTo>
                    <a:pt x="24612" y="15589"/>
                    <a:pt x="24662" y="15188"/>
                    <a:pt x="24737" y="14787"/>
                  </a:cubicBezTo>
                  <a:lnTo>
                    <a:pt x="16266" y="10125"/>
                  </a:lnTo>
                  <a:lnTo>
                    <a:pt x="23960" y="13509"/>
                  </a:lnTo>
                  <a:cubicBezTo>
                    <a:pt x="24065" y="13557"/>
                    <a:pt x="24179" y="13580"/>
                    <a:pt x="24293" y="13580"/>
                  </a:cubicBezTo>
                  <a:cubicBezTo>
                    <a:pt x="24533" y="13580"/>
                    <a:pt x="24768" y="13479"/>
                    <a:pt x="24888" y="13308"/>
                  </a:cubicBezTo>
                  <a:cubicBezTo>
                    <a:pt x="25088" y="13033"/>
                    <a:pt x="24988" y="12707"/>
                    <a:pt x="24687" y="12531"/>
                  </a:cubicBezTo>
                  <a:lnTo>
                    <a:pt x="14161" y="6968"/>
                  </a:lnTo>
                  <a:lnTo>
                    <a:pt x="14161" y="6968"/>
                  </a:lnTo>
                  <a:cubicBezTo>
                    <a:pt x="16065" y="7694"/>
                    <a:pt x="18321" y="8572"/>
                    <a:pt x="21053" y="9599"/>
                  </a:cubicBezTo>
                  <a:cubicBezTo>
                    <a:pt x="22456" y="10151"/>
                    <a:pt x="23384" y="10501"/>
                    <a:pt x="23459" y="10526"/>
                  </a:cubicBezTo>
                  <a:cubicBezTo>
                    <a:pt x="23556" y="10571"/>
                    <a:pt x="23661" y="10591"/>
                    <a:pt x="23766" y="10591"/>
                  </a:cubicBezTo>
                  <a:cubicBezTo>
                    <a:pt x="24016" y="10591"/>
                    <a:pt x="24263" y="10477"/>
                    <a:pt x="24386" y="10301"/>
                  </a:cubicBezTo>
                  <a:cubicBezTo>
                    <a:pt x="24612" y="9950"/>
                    <a:pt x="24512" y="9775"/>
                    <a:pt x="24086" y="9524"/>
                  </a:cubicBezTo>
                  <a:cubicBezTo>
                    <a:pt x="24086" y="9524"/>
                    <a:pt x="24060" y="9499"/>
                    <a:pt x="24010" y="9499"/>
                  </a:cubicBezTo>
                  <a:cubicBezTo>
                    <a:pt x="23835" y="9399"/>
                    <a:pt x="23634" y="9298"/>
                    <a:pt x="23359" y="9173"/>
                  </a:cubicBezTo>
                  <a:lnTo>
                    <a:pt x="21329" y="8196"/>
                  </a:lnTo>
                  <a:cubicBezTo>
                    <a:pt x="19649" y="7394"/>
                    <a:pt x="17419" y="6316"/>
                    <a:pt x="15188" y="5238"/>
                  </a:cubicBezTo>
                  <a:lnTo>
                    <a:pt x="14161" y="4737"/>
                  </a:lnTo>
                  <a:lnTo>
                    <a:pt x="22958" y="7469"/>
                  </a:lnTo>
                  <a:cubicBezTo>
                    <a:pt x="23045" y="7502"/>
                    <a:pt x="23138" y="7518"/>
                    <a:pt x="23230" y="7518"/>
                  </a:cubicBezTo>
                  <a:cubicBezTo>
                    <a:pt x="23480" y="7518"/>
                    <a:pt x="23725" y="7402"/>
                    <a:pt x="23835" y="7218"/>
                  </a:cubicBezTo>
                  <a:cubicBezTo>
                    <a:pt x="24010" y="6942"/>
                    <a:pt x="23885" y="6617"/>
                    <a:pt x="23584" y="6466"/>
                  </a:cubicBezTo>
                  <a:lnTo>
                    <a:pt x="19173" y="4562"/>
                  </a:lnTo>
                  <a:lnTo>
                    <a:pt x="22106" y="5288"/>
                  </a:lnTo>
                  <a:cubicBezTo>
                    <a:pt x="22182" y="5312"/>
                    <a:pt x="22260" y="5323"/>
                    <a:pt x="22336" y="5323"/>
                  </a:cubicBezTo>
                  <a:cubicBezTo>
                    <a:pt x="22586" y="5323"/>
                    <a:pt x="22823" y="5205"/>
                    <a:pt x="22958" y="5013"/>
                  </a:cubicBezTo>
                  <a:cubicBezTo>
                    <a:pt x="23108" y="4762"/>
                    <a:pt x="23033" y="4461"/>
                    <a:pt x="22757" y="4311"/>
                  </a:cubicBezTo>
                  <a:lnTo>
                    <a:pt x="20376" y="2907"/>
                  </a:lnTo>
                  <a:lnTo>
                    <a:pt x="21880" y="3233"/>
                  </a:lnTo>
                  <a:cubicBezTo>
                    <a:pt x="21951" y="3250"/>
                    <a:pt x="22022" y="3258"/>
                    <a:pt x="22091" y="3258"/>
                  </a:cubicBezTo>
                  <a:cubicBezTo>
                    <a:pt x="22339" y="3258"/>
                    <a:pt x="22564" y="3154"/>
                    <a:pt x="22682" y="2958"/>
                  </a:cubicBezTo>
                  <a:cubicBezTo>
                    <a:pt x="22832" y="2732"/>
                    <a:pt x="22782" y="2431"/>
                    <a:pt x="22532" y="2281"/>
                  </a:cubicBezTo>
                  <a:lnTo>
                    <a:pt x="21128" y="1303"/>
                  </a:lnTo>
                  <a:cubicBezTo>
                    <a:pt x="21329" y="1228"/>
                    <a:pt x="21504" y="1053"/>
                    <a:pt x="21529" y="852"/>
                  </a:cubicBezTo>
                  <a:cubicBezTo>
                    <a:pt x="21579" y="551"/>
                    <a:pt x="21329" y="276"/>
                    <a:pt x="20928" y="226"/>
                  </a:cubicBezTo>
                  <a:lnTo>
                    <a:pt x="186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7"/>
            <p:cNvSpPr/>
            <p:nvPr/>
          </p:nvSpPr>
          <p:spPr>
            <a:xfrm>
              <a:off x="3359175" y="4050175"/>
              <a:ext cx="845275" cy="1000650"/>
            </a:xfrm>
            <a:custGeom>
              <a:avLst/>
              <a:gdLst/>
              <a:ahLst/>
              <a:cxnLst/>
              <a:rect l="l" t="t" r="r" b="b"/>
              <a:pathLst>
                <a:path w="33811" h="40026" extrusionOk="0">
                  <a:moveTo>
                    <a:pt x="32181" y="3835"/>
                  </a:moveTo>
                  <a:lnTo>
                    <a:pt x="32181" y="3835"/>
                  </a:lnTo>
                  <a:cubicBezTo>
                    <a:pt x="32808" y="4361"/>
                    <a:pt x="32432" y="5063"/>
                    <a:pt x="32482" y="5664"/>
                  </a:cubicBezTo>
                  <a:cubicBezTo>
                    <a:pt x="31830" y="5088"/>
                    <a:pt x="31705" y="4361"/>
                    <a:pt x="32181" y="3835"/>
                  </a:cubicBezTo>
                  <a:close/>
                  <a:moveTo>
                    <a:pt x="1604" y="3308"/>
                  </a:moveTo>
                  <a:lnTo>
                    <a:pt x="1604" y="3308"/>
                  </a:lnTo>
                  <a:cubicBezTo>
                    <a:pt x="1880" y="4186"/>
                    <a:pt x="1604" y="5063"/>
                    <a:pt x="702" y="6015"/>
                  </a:cubicBezTo>
                  <a:cubicBezTo>
                    <a:pt x="677" y="5188"/>
                    <a:pt x="827" y="4461"/>
                    <a:pt x="1128" y="3785"/>
                  </a:cubicBezTo>
                  <a:cubicBezTo>
                    <a:pt x="1228" y="3559"/>
                    <a:pt x="1329" y="3333"/>
                    <a:pt x="1604" y="3308"/>
                  </a:cubicBezTo>
                  <a:close/>
                  <a:moveTo>
                    <a:pt x="17053" y="579"/>
                  </a:moveTo>
                  <a:cubicBezTo>
                    <a:pt x="20009" y="579"/>
                    <a:pt x="22969" y="1570"/>
                    <a:pt x="25339" y="3534"/>
                  </a:cubicBezTo>
                  <a:cubicBezTo>
                    <a:pt x="31304" y="8521"/>
                    <a:pt x="31003" y="17519"/>
                    <a:pt x="24637" y="21980"/>
                  </a:cubicBezTo>
                  <a:cubicBezTo>
                    <a:pt x="22291" y="23623"/>
                    <a:pt x="19816" y="24441"/>
                    <a:pt x="17267" y="24441"/>
                  </a:cubicBezTo>
                  <a:cubicBezTo>
                    <a:pt x="15460" y="24441"/>
                    <a:pt x="13616" y="24030"/>
                    <a:pt x="11755" y="23208"/>
                  </a:cubicBezTo>
                  <a:cubicBezTo>
                    <a:pt x="8246" y="21679"/>
                    <a:pt x="5915" y="19048"/>
                    <a:pt x="4938" y="15313"/>
                  </a:cubicBezTo>
                  <a:cubicBezTo>
                    <a:pt x="4687" y="14386"/>
                    <a:pt x="4612" y="13434"/>
                    <a:pt x="4512" y="12857"/>
                  </a:cubicBezTo>
                  <a:cubicBezTo>
                    <a:pt x="4637" y="8772"/>
                    <a:pt x="6091" y="5739"/>
                    <a:pt x="8948" y="3434"/>
                  </a:cubicBezTo>
                  <a:cubicBezTo>
                    <a:pt x="11277" y="1526"/>
                    <a:pt x="14164" y="579"/>
                    <a:pt x="17053" y="579"/>
                  </a:cubicBezTo>
                  <a:close/>
                  <a:moveTo>
                    <a:pt x="17029" y="0"/>
                  </a:moveTo>
                  <a:cubicBezTo>
                    <a:pt x="13620" y="0"/>
                    <a:pt x="10190" y="1264"/>
                    <a:pt x="7569" y="3885"/>
                  </a:cubicBezTo>
                  <a:cubicBezTo>
                    <a:pt x="4512" y="6967"/>
                    <a:pt x="3359" y="10752"/>
                    <a:pt x="4261" y="15013"/>
                  </a:cubicBezTo>
                  <a:cubicBezTo>
                    <a:pt x="4988" y="18471"/>
                    <a:pt x="6993" y="21078"/>
                    <a:pt x="9950" y="22958"/>
                  </a:cubicBezTo>
                  <a:cubicBezTo>
                    <a:pt x="10126" y="23058"/>
                    <a:pt x="10326" y="23183"/>
                    <a:pt x="10477" y="23283"/>
                  </a:cubicBezTo>
                  <a:cubicBezTo>
                    <a:pt x="10025" y="24336"/>
                    <a:pt x="9574" y="25364"/>
                    <a:pt x="9073" y="26491"/>
                  </a:cubicBezTo>
                  <a:cubicBezTo>
                    <a:pt x="8296" y="25614"/>
                    <a:pt x="7494" y="24862"/>
                    <a:pt x="6842" y="24010"/>
                  </a:cubicBezTo>
                  <a:cubicBezTo>
                    <a:pt x="5865" y="22732"/>
                    <a:pt x="4963" y="21404"/>
                    <a:pt x="4136" y="20025"/>
                  </a:cubicBezTo>
                  <a:cubicBezTo>
                    <a:pt x="1830" y="16191"/>
                    <a:pt x="727" y="12030"/>
                    <a:pt x="777" y="7594"/>
                  </a:cubicBezTo>
                  <a:cubicBezTo>
                    <a:pt x="777" y="7143"/>
                    <a:pt x="903" y="6767"/>
                    <a:pt x="1178" y="6416"/>
                  </a:cubicBezTo>
                  <a:cubicBezTo>
                    <a:pt x="1404" y="6115"/>
                    <a:pt x="1629" y="5815"/>
                    <a:pt x="1830" y="5489"/>
                  </a:cubicBezTo>
                  <a:cubicBezTo>
                    <a:pt x="2231" y="4862"/>
                    <a:pt x="2356" y="4186"/>
                    <a:pt x="2306" y="3459"/>
                  </a:cubicBezTo>
                  <a:cubicBezTo>
                    <a:pt x="2281" y="3133"/>
                    <a:pt x="2156" y="2857"/>
                    <a:pt x="1830" y="2732"/>
                  </a:cubicBezTo>
                  <a:cubicBezTo>
                    <a:pt x="1747" y="2700"/>
                    <a:pt x="1670" y="2686"/>
                    <a:pt x="1596" y="2686"/>
                  </a:cubicBezTo>
                  <a:cubicBezTo>
                    <a:pt x="1379" y="2686"/>
                    <a:pt x="1196" y="2808"/>
                    <a:pt x="1028" y="2957"/>
                  </a:cubicBezTo>
                  <a:cubicBezTo>
                    <a:pt x="878" y="3108"/>
                    <a:pt x="752" y="3283"/>
                    <a:pt x="677" y="3459"/>
                  </a:cubicBezTo>
                  <a:cubicBezTo>
                    <a:pt x="251" y="4461"/>
                    <a:pt x="0" y="5489"/>
                    <a:pt x="226" y="6566"/>
                  </a:cubicBezTo>
                  <a:cubicBezTo>
                    <a:pt x="251" y="6717"/>
                    <a:pt x="226" y="6892"/>
                    <a:pt x="226" y="7043"/>
                  </a:cubicBezTo>
                  <a:cubicBezTo>
                    <a:pt x="151" y="9248"/>
                    <a:pt x="301" y="11454"/>
                    <a:pt x="852" y="13584"/>
                  </a:cubicBezTo>
                  <a:cubicBezTo>
                    <a:pt x="2131" y="18496"/>
                    <a:pt x="4612" y="22732"/>
                    <a:pt x="8196" y="26291"/>
                  </a:cubicBezTo>
                  <a:cubicBezTo>
                    <a:pt x="8772" y="26842"/>
                    <a:pt x="8898" y="27293"/>
                    <a:pt x="8647" y="28045"/>
                  </a:cubicBezTo>
                  <a:cubicBezTo>
                    <a:pt x="7670" y="31228"/>
                    <a:pt x="6918" y="34461"/>
                    <a:pt x="6717" y="37795"/>
                  </a:cubicBezTo>
                  <a:cubicBezTo>
                    <a:pt x="6667" y="38421"/>
                    <a:pt x="6742" y="39048"/>
                    <a:pt x="6767" y="39649"/>
                  </a:cubicBezTo>
                  <a:cubicBezTo>
                    <a:pt x="6767" y="39725"/>
                    <a:pt x="6767" y="39800"/>
                    <a:pt x="6817" y="39825"/>
                  </a:cubicBezTo>
                  <a:cubicBezTo>
                    <a:pt x="6943" y="39900"/>
                    <a:pt x="7068" y="39975"/>
                    <a:pt x="7193" y="40025"/>
                  </a:cubicBezTo>
                  <a:cubicBezTo>
                    <a:pt x="7269" y="39925"/>
                    <a:pt x="7369" y="39800"/>
                    <a:pt x="7369" y="39699"/>
                  </a:cubicBezTo>
                  <a:cubicBezTo>
                    <a:pt x="7143" y="38547"/>
                    <a:pt x="7294" y="37419"/>
                    <a:pt x="7419" y="36266"/>
                  </a:cubicBezTo>
                  <a:cubicBezTo>
                    <a:pt x="7644" y="33910"/>
                    <a:pt x="8246" y="31629"/>
                    <a:pt x="8847" y="29349"/>
                  </a:cubicBezTo>
                  <a:cubicBezTo>
                    <a:pt x="9299" y="27745"/>
                    <a:pt x="9800" y="26166"/>
                    <a:pt x="10477" y="24612"/>
                  </a:cubicBezTo>
                  <a:cubicBezTo>
                    <a:pt x="10627" y="24261"/>
                    <a:pt x="10827" y="23910"/>
                    <a:pt x="10978" y="23584"/>
                  </a:cubicBezTo>
                  <a:cubicBezTo>
                    <a:pt x="13179" y="24491"/>
                    <a:pt x="15289" y="24953"/>
                    <a:pt x="17312" y="24953"/>
                  </a:cubicBezTo>
                  <a:cubicBezTo>
                    <a:pt x="20771" y="24953"/>
                    <a:pt x="23979" y="23601"/>
                    <a:pt x="26968" y="20802"/>
                  </a:cubicBezTo>
                  <a:cubicBezTo>
                    <a:pt x="27294" y="21479"/>
                    <a:pt x="27620" y="22105"/>
                    <a:pt x="27945" y="22732"/>
                  </a:cubicBezTo>
                  <a:cubicBezTo>
                    <a:pt x="29198" y="25188"/>
                    <a:pt x="30000" y="27795"/>
                    <a:pt x="30452" y="30501"/>
                  </a:cubicBezTo>
                  <a:cubicBezTo>
                    <a:pt x="30828" y="32632"/>
                    <a:pt x="30978" y="34787"/>
                    <a:pt x="31204" y="36918"/>
                  </a:cubicBezTo>
                  <a:cubicBezTo>
                    <a:pt x="31254" y="37519"/>
                    <a:pt x="31229" y="38121"/>
                    <a:pt x="31229" y="38722"/>
                  </a:cubicBezTo>
                  <a:cubicBezTo>
                    <a:pt x="31229" y="39023"/>
                    <a:pt x="31229" y="39324"/>
                    <a:pt x="31254" y="39624"/>
                  </a:cubicBezTo>
                  <a:cubicBezTo>
                    <a:pt x="31254" y="39813"/>
                    <a:pt x="31298" y="40002"/>
                    <a:pt x="31513" y="40002"/>
                  </a:cubicBezTo>
                  <a:cubicBezTo>
                    <a:pt x="31526" y="40002"/>
                    <a:pt x="31540" y="40002"/>
                    <a:pt x="31554" y="40000"/>
                  </a:cubicBezTo>
                  <a:cubicBezTo>
                    <a:pt x="31805" y="40000"/>
                    <a:pt x="31830" y="39800"/>
                    <a:pt x="31830" y="39624"/>
                  </a:cubicBezTo>
                  <a:cubicBezTo>
                    <a:pt x="31830" y="38822"/>
                    <a:pt x="31855" y="37995"/>
                    <a:pt x="31805" y="37193"/>
                  </a:cubicBezTo>
                  <a:cubicBezTo>
                    <a:pt x="31680" y="35790"/>
                    <a:pt x="31554" y="34361"/>
                    <a:pt x="31379" y="32933"/>
                  </a:cubicBezTo>
                  <a:cubicBezTo>
                    <a:pt x="31229" y="31730"/>
                    <a:pt x="31053" y="30501"/>
                    <a:pt x="30828" y="29298"/>
                  </a:cubicBezTo>
                  <a:cubicBezTo>
                    <a:pt x="30652" y="28371"/>
                    <a:pt x="30326" y="27469"/>
                    <a:pt x="30076" y="26567"/>
                  </a:cubicBezTo>
                  <a:cubicBezTo>
                    <a:pt x="29975" y="26291"/>
                    <a:pt x="30000" y="26065"/>
                    <a:pt x="30151" y="25840"/>
                  </a:cubicBezTo>
                  <a:cubicBezTo>
                    <a:pt x="30953" y="24537"/>
                    <a:pt x="31554" y="23158"/>
                    <a:pt x="32056" y="21729"/>
                  </a:cubicBezTo>
                  <a:cubicBezTo>
                    <a:pt x="33033" y="18897"/>
                    <a:pt x="33559" y="16015"/>
                    <a:pt x="33710" y="13033"/>
                  </a:cubicBezTo>
                  <a:cubicBezTo>
                    <a:pt x="33810" y="11078"/>
                    <a:pt x="33710" y="9123"/>
                    <a:pt x="33183" y="7218"/>
                  </a:cubicBezTo>
                  <a:cubicBezTo>
                    <a:pt x="33033" y="6717"/>
                    <a:pt x="32983" y="6216"/>
                    <a:pt x="33083" y="5689"/>
                  </a:cubicBezTo>
                  <a:cubicBezTo>
                    <a:pt x="33158" y="5263"/>
                    <a:pt x="33133" y="4837"/>
                    <a:pt x="33108" y="4411"/>
                  </a:cubicBezTo>
                  <a:cubicBezTo>
                    <a:pt x="33083" y="4211"/>
                    <a:pt x="33008" y="3985"/>
                    <a:pt x="32908" y="3785"/>
                  </a:cubicBezTo>
                  <a:cubicBezTo>
                    <a:pt x="32749" y="3512"/>
                    <a:pt x="32508" y="3301"/>
                    <a:pt x="32184" y="3301"/>
                  </a:cubicBezTo>
                  <a:cubicBezTo>
                    <a:pt x="32151" y="3301"/>
                    <a:pt x="32116" y="3304"/>
                    <a:pt x="32081" y="3308"/>
                  </a:cubicBezTo>
                  <a:cubicBezTo>
                    <a:pt x="31705" y="3358"/>
                    <a:pt x="31454" y="3634"/>
                    <a:pt x="31404" y="3985"/>
                  </a:cubicBezTo>
                  <a:cubicBezTo>
                    <a:pt x="31329" y="4286"/>
                    <a:pt x="31304" y="4612"/>
                    <a:pt x="31404" y="4862"/>
                  </a:cubicBezTo>
                  <a:cubicBezTo>
                    <a:pt x="31554" y="5313"/>
                    <a:pt x="31830" y="5739"/>
                    <a:pt x="32056" y="6140"/>
                  </a:cubicBezTo>
                  <a:cubicBezTo>
                    <a:pt x="32181" y="6416"/>
                    <a:pt x="32407" y="6642"/>
                    <a:pt x="32482" y="6917"/>
                  </a:cubicBezTo>
                  <a:cubicBezTo>
                    <a:pt x="32858" y="8020"/>
                    <a:pt x="33033" y="9198"/>
                    <a:pt x="33108" y="10351"/>
                  </a:cubicBezTo>
                  <a:cubicBezTo>
                    <a:pt x="33284" y="12983"/>
                    <a:pt x="33008" y="15589"/>
                    <a:pt x="32457" y="18145"/>
                  </a:cubicBezTo>
                  <a:cubicBezTo>
                    <a:pt x="31955" y="20476"/>
                    <a:pt x="31204" y="22707"/>
                    <a:pt x="30101" y="24787"/>
                  </a:cubicBezTo>
                  <a:cubicBezTo>
                    <a:pt x="30000" y="24988"/>
                    <a:pt x="29875" y="25138"/>
                    <a:pt x="29775" y="25313"/>
                  </a:cubicBezTo>
                  <a:cubicBezTo>
                    <a:pt x="28948" y="23609"/>
                    <a:pt x="28146" y="21980"/>
                    <a:pt x="27344" y="20301"/>
                  </a:cubicBezTo>
                  <a:cubicBezTo>
                    <a:pt x="27469" y="20151"/>
                    <a:pt x="27569" y="20000"/>
                    <a:pt x="27695" y="19825"/>
                  </a:cubicBezTo>
                  <a:cubicBezTo>
                    <a:pt x="31003" y="15489"/>
                    <a:pt x="31053" y="9649"/>
                    <a:pt x="27770" y="5288"/>
                  </a:cubicBezTo>
                  <a:cubicBezTo>
                    <a:pt x="25173" y="1817"/>
                    <a:pt x="21116" y="0"/>
                    <a:pt x="170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7"/>
            <p:cNvSpPr/>
            <p:nvPr/>
          </p:nvSpPr>
          <p:spPr>
            <a:xfrm>
              <a:off x="3571575" y="3441775"/>
              <a:ext cx="451775" cy="559000"/>
            </a:xfrm>
            <a:custGeom>
              <a:avLst/>
              <a:gdLst/>
              <a:ahLst/>
              <a:cxnLst/>
              <a:rect l="l" t="t" r="r" b="b"/>
              <a:pathLst>
                <a:path w="18071" h="22360" extrusionOk="0">
                  <a:moveTo>
                    <a:pt x="12131" y="7694"/>
                  </a:moveTo>
                  <a:lnTo>
                    <a:pt x="12131" y="7694"/>
                  </a:lnTo>
                  <a:cubicBezTo>
                    <a:pt x="12457" y="8346"/>
                    <a:pt x="12031" y="9048"/>
                    <a:pt x="11078" y="9449"/>
                  </a:cubicBezTo>
                  <a:cubicBezTo>
                    <a:pt x="11053" y="8747"/>
                    <a:pt x="11529" y="7970"/>
                    <a:pt x="12131" y="7694"/>
                  </a:cubicBezTo>
                  <a:close/>
                  <a:moveTo>
                    <a:pt x="6116" y="9474"/>
                  </a:moveTo>
                  <a:lnTo>
                    <a:pt x="6116" y="9474"/>
                  </a:lnTo>
                  <a:cubicBezTo>
                    <a:pt x="6492" y="9574"/>
                    <a:pt x="6667" y="9825"/>
                    <a:pt x="6868" y="10125"/>
                  </a:cubicBezTo>
                  <a:cubicBezTo>
                    <a:pt x="6291" y="10125"/>
                    <a:pt x="6141" y="10000"/>
                    <a:pt x="6116" y="9474"/>
                  </a:cubicBezTo>
                  <a:close/>
                  <a:moveTo>
                    <a:pt x="9048" y="562"/>
                  </a:moveTo>
                  <a:cubicBezTo>
                    <a:pt x="10663" y="562"/>
                    <a:pt x="12199" y="1004"/>
                    <a:pt x="13635" y="1930"/>
                  </a:cubicBezTo>
                  <a:cubicBezTo>
                    <a:pt x="15389" y="3108"/>
                    <a:pt x="16492" y="4737"/>
                    <a:pt x="16717" y="6892"/>
                  </a:cubicBezTo>
                  <a:cubicBezTo>
                    <a:pt x="16843" y="8271"/>
                    <a:pt x="16492" y="9549"/>
                    <a:pt x="15740" y="10727"/>
                  </a:cubicBezTo>
                  <a:cubicBezTo>
                    <a:pt x="15113" y="11780"/>
                    <a:pt x="14261" y="12582"/>
                    <a:pt x="13184" y="13158"/>
                  </a:cubicBezTo>
                  <a:cubicBezTo>
                    <a:pt x="12858" y="13359"/>
                    <a:pt x="12657" y="13584"/>
                    <a:pt x="12582" y="13935"/>
                  </a:cubicBezTo>
                  <a:cubicBezTo>
                    <a:pt x="12482" y="14461"/>
                    <a:pt x="12382" y="15013"/>
                    <a:pt x="12332" y="15539"/>
                  </a:cubicBezTo>
                  <a:cubicBezTo>
                    <a:pt x="12231" y="16191"/>
                    <a:pt x="12206" y="16817"/>
                    <a:pt x="12131" y="17519"/>
                  </a:cubicBezTo>
                  <a:cubicBezTo>
                    <a:pt x="11805" y="17569"/>
                    <a:pt x="11529" y="17619"/>
                    <a:pt x="11254" y="17644"/>
                  </a:cubicBezTo>
                  <a:cubicBezTo>
                    <a:pt x="11078" y="17669"/>
                    <a:pt x="10928" y="17669"/>
                    <a:pt x="10778" y="17669"/>
                  </a:cubicBezTo>
                  <a:cubicBezTo>
                    <a:pt x="10051" y="15765"/>
                    <a:pt x="10051" y="12281"/>
                    <a:pt x="10803" y="10176"/>
                  </a:cubicBezTo>
                  <a:cubicBezTo>
                    <a:pt x="10953" y="10125"/>
                    <a:pt x="11128" y="10075"/>
                    <a:pt x="11279" y="10025"/>
                  </a:cubicBezTo>
                  <a:cubicBezTo>
                    <a:pt x="11931" y="9749"/>
                    <a:pt x="12457" y="9348"/>
                    <a:pt x="12682" y="8672"/>
                  </a:cubicBezTo>
                  <a:cubicBezTo>
                    <a:pt x="12808" y="8371"/>
                    <a:pt x="12833" y="7995"/>
                    <a:pt x="12783" y="7694"/>
                  </a:cubicBezTo>
                  <a:cubicBezTo>
                    <a:pt x="12714" y="7298"/>
                    <a:pt x="12455" y="7079"/>
                    <a:pt x="12137" y="7079"/>
                  </a:cubicBezTo>
                  <a:cubicBezTo>
                    <a:pt x="11993" y="7079"/>
                    <a:pt x="11836" y="7124"/>
                    <a:pt x="11680" y="7218"/>
                  </a:cubicBezTo>
                  <a:cubicBezTo>
                    <a:pt x="11254" y="7444"/>
                    <a:pt x="11003" y="7845"/>
                    <a:pt x="10803" y="8271"/>
                  </a:cubicBezTo>
                  <a:cubicBezTo>
                    <a:pt x="10627" y="8672"/>
                    <a:pt x="10477" y="9123"/>
                    <a:pt x="10276" y="9599"/>
                  </a:cubicBezTo>
                  <a:cubicBezTo>
                    <a:pt x="10026" y="9474"/>
                    <a:pt x="9800" y="9374"/>
                    <a:pt x="9625" y="9248"/>
                  </a:cubicBezTo>
                  <a:cubicBezTo>
                    <a:pt x="9374" y="9098"/>
                    <a:pt x="9299" y="8872"/>
                    <a:pt x="9399" y="8572"/>
                  </a:cubicBezTo>
                  <a:cubicBezTo>
                    <a:pt x="9524" y="8171"/>
                    <a:pt x="9575" y="7744"/>
                    <a:pt x="9650" y="7318"/>
                  </a:cubicBezTo>
                  <a:cubicBezTo>
                    <a:pt x="9650" y="7243"/>
                    <a:pt x="9650" y="7168"/>
                    <a:pt x="9650" y="7093"/>
                  </a:cubicBezTo>
                  <a:cubicBezTo>
                    <a:pt x="9600" y="6592"/>
                    <a:pt x="9399" y="6291"/>
                    <a:pt x="9073" y="6291"/>
                  </a:cubicBezTo>
                  <a:cubicBezTo>
                    <a:pt x="9055" y="6289"/>
                    <a:pt x="9038" y="6289"/>
                    <a:pt x="9021" y="6289"/>
                  </a:cubicBezTo>
                  <a:cubicBezTo>
                    <a:pt x="8726" y="6289"/>
                    <a:pt x="8544" y="6495"/>
                    <a:pt x="8497" y="6993"/>
                  </a:cubicBezTo>
                  <a:cubicBezTo>
                    <a:pt x="8447" y="7469"/>
                    <a:pt x="8422" y="7970"/>
                    <a:pt x="8547" y="8421"/>
                  </a:cubicBezTo>
                  <a:cubicBezTo>
                    <a:pt x="8672" y="8847"/>
                    <a:pt x="8572" y="9173"/>
                    <a:pt x="8321" y="9474"/>
                  </a:cubicBezTo>
                  <a:cubicBezTo>
                    <a:pt x="8121" y="9674"/>
                    <a:pt x="7895" y="9875"/>
                    <a:pt x="7645" y="10100"/>
                  </a:cubicBezTo>
                  <a:cubicBezTo>
                    <a:pt x="7419" y="9850"/>
                    <a:pt x="7269" y="9624"/>
                    <a:pt x="7093" y="9449"/>
                  </a:cubicBezTo>
                  <a:cubicBezTo>
                    <a:pt x="6893" y="9273"/>
                    <a:pt x="6692" y="9098"/>
                    <a:pt x="6467" y="8973"/>
                  </a:cubicBezTo>
                  <a:cubicBezTo>
                    <a:pt x="6354" y="8910"/>
                    <a:pt x="6229" y="8872"/>
                    <a:pt x="6103" y="8872"/>
                  </a:cubicBezTo>
                  <a:cubicBezTo>
                    <a:pt x="5978" y="8872"/>
                    <a:pt x="5853" y="8910"/>
                    <a:pt x="5740" y="8998"/>
                  </a:cubicBezTo>
                  <a:cubicBezTo>
                    <a:pt x="5489" y="9198"/>
                    <a:pt x="5439" y="9474"/>
                    <a:pt x="5489" y="9775"/>
                  </a:cubicBezTo>
                  <a:cubicBezTo>
                    <a:pt x="5590" y="10201"/>
                    <a:pt x="5865" y="10501"/>
                    <a:pt x="6266" y="10627"/>
                  </a:cubicBezTo>
                  <a:cubicBezTo>
                    <a:pt x="6592" y="10752"/>
                    <a:pt x="6943" y="10802"/>
                    <a:pt x="7344" y="10877"/>
                  </a:cubicBezTo>
                  <a:cubicBezTo>
                    <a:pt x="7770" y="11529"/>
                    <a:pt x="8021" y="12306"/>
                    <a:pt x="8021" y="13108"/>
                  </a:cubicBezTo>
                  <a:cubicBezTo>
                    <a:pt x="8021" y="14486"/>
                    <a:pt x="7971" y="15840"/>
                    <a:pt x="7920" y="17218"/>
                  </a:cubicBezTo>
                  <a:cubicBezTo>
                    <a:pt x="7920" y="17318"/>
                    <a:pt x="7870" y="17444"/>
                    <a:pt x="7795" y="17619"/>
                  </a:cubicBezTo>
                  <a:cubicBezTo>
                    <a:pt x="7394" y="17519"/>
                    <a:pt x="7018" y="17419"/>
                    <a:pt x="6642" y="17318"/>
                  </a:cubicBezTo>
                  <a:cubicBezTo>
                    <a:pt x="6342" y="17243"/>
                    <a:pt x="6367" y="16943"/>
                    <a:pt x="6316" y="16717"/>
                  </a:cubicBezTo>
                  <a:cubicBezTo>
                    <a:pt x="6166" y="16040"/>
                    <a:pt x="6041" y="15338"/>
                    <a:pt x="5865" y="14662"/>
                  </a:cubicBezTo>
                  <a:cubicBezTo>
                    <a:pt x="5715" y="14035"/>
                    <a:pt x="5339" y="13584"/>
                    <a:pt x="4712" y="13283"/>
                  </a:cubicBezTo>
                  <a:cubicBezTo>
                    <a:pt x="3885" y="12907"/>
                    <a:pt x="3209" y="12306"/>
                    <a:pt x="2607" y="11604"/>
                  </a:cubicBezTo>
                  <a:cubicBezTo>
                    <a:pt x="477" y="9098"/>
                    <a:pt x="552" y="5614"/>
                    <a:pt x="2783" y="3183"/>
                  </a:cubicBezTo>
                  <a:cubicBezTo>
                    <a:pt x="4061" y="1805"/>
                    <a:pt x="5615" y="1003"/>
                    <a:pt x="7444" y="702"/>
                  </a:cubicBezTo>
                  <a:cubicBezTo>
                    <a:pt x="7987" y="609"/>
                    <a:pt x="8522" y="562"/>
                    <a:pt x="9048" y="562"/>
                  </a:cubicBezTo>
                  <a:close/>
                  <a:moveTo>
                    <a:pt x="9048" y="9599"/>
                  </a:moveTo>
                  <a:cubicBezTo>
                    <a:pt x="9374" y="9775"/>
                    <a:pt x="9725" y="9975"/>
                    <a:pt x="10076" y="10176"/>
                  </a:cubicBezTo>
                  <a:cubicBezTo>
                    <a:pt x="9925" y="11404"/>
                    <a:pt x="9675" y="12632"/>
                    <a:pt x="9675" y="13885"/>
                  </a:cubicBezTo>
                  <a:cubicBezTo>
                    <a:pt x="9650" y="15138"/>
                    <a:pt x="9900" y="16416"/>
                    <a:pt x="10026" y="17694"/>
                  </a:cubicBezTo>
                  <a:lnTo>
                    <a:pt x="8447" y="17694"/>
                  </a:lnTo>
                  <a:cubicBezTo>
                    <a:pt x="8522" y="15288"/>
                    <a:pt x="9073" y="12882"/>
                    <a:pt x="7996" y="10752"/>
                  </a:cubicBezTo>
                  <a:cubicBezTo>
                    <a:pt x="8372" y="10326"/>
                    <a:pt x="8697" y="9950"/>
                    <a:pt x="9048" y="9599"/>
                  </a:cubicBezTo>
                  <a:close/>
                  <a:moveTo>
                    <a:pt x="6542" y="17870"/>
                  </a:moveTo>
                  <a:lnTo>
                    <a:pt x="6542" y="17870"/>
                  </a:lnTo>
                  <a:cubicBezTo>
                    <a:pt x="7625" y="18181"/>
                    <a:pt x="8716" y="18308"/>
                    <a:pt x="9821" y="18308"/>
                  </a:cubicBezTo>
                  <a:cubicBezTo>
                    <a:pt x="10584" y="18308"/>
                    <a:pt x="11353" y="18248"/>
                    <a:pt x="12131" y="18146"/>
                  </a:cubicBezTo>
                  <a:lnTo>
                    <a:pt x="12131" y="18146"/>
                  </a:lnTo>
                  <a:cubicBezTo>
                    <a:pt x="12056" y="18547"/>
                    <a:pt x="11805" y="18572"/>
                    <a:pt x="11605" y="18597"/>
                  </a:cubicBezTo>
                  <a:cubicBezTo>
                    <a:pt x="10903" y="18697"/>
                    <a:pt x="10226" y="18822"/>
                    <a:pt x="9524" y="18847"/>
                  </a:cubicBezTo>
                  <a:cubicBezTo>
                    <a:pt x="8647" y="18847"/>
                    <a:pt x="7795" y="18697"/>
                    <a:pt x="6968" y="18421"/>
                  </a:cubicBezTo>
                  <a:cubicBezTo>
                    <a:pt x="6717" y="18346"/>
                    <a:pt x="6442" y="18296"/>
                    <a:pt x="6542" y="17870"/>
                  </a:cubicBezTo>
                  <a:close/>
                  <a:moveTo>
                    <a:pt x="6542" y="18847"/>
                  </a:moveTo>
                  <a:cubicBezTo>
                    <a:pt x="7631" y="19210"/>
                    <a:pt x="8703" y="19397"/>
                    <a:pt x="9778" y="19397"/>
                  </a:cubicBezTo>
                  <a:cubicBezTo>
                    <a:pt x="10558" y="19397"/>
                    <a:pt x="11340" y="19298"/>
                    <a:pt x="12131" y="19098"/>
                  </a:cubicBezTo>
                  <a:cubicBezTo>
                    <a:pt x="12131" y="19148"/>
                    <a:pt x="12156" y="19198"/>
                    <a:pt x="12181" y="19248"/>
                  </a:cubicBezTo>
                  <a:cubicBezTo>
                    <a:pt x="12081" y="19323"/>
                    <a:pt x="11981" y="19449"/>
                    <a:pt x="11855" y="19499"/>
                  </a:cubicBezTo>
                  <a:cubicBezTo>
                    <a:pt x="11429" y="19649"/>
                    <a:pt x="11003" y="19825"/>
                    <a:pt x="10552" y="19900"/>
                  </a:cubicBezTo>
                  <a:cubicBezTo>
                    <a:pt x="10145" y="19973"/>
                    <a:pt x="9740" y="20010"/>
                    <a:pt x="9337" y="20010"/>
                  </a:cubicBezTo>
                  <a:cubicBezTo>
                    <a:pt x="8503" y="20010"/>
                    <a:pt x="7680" y="19853"/>
                    <a:pt x="6868" y="19549"/>
                  </a:cubicBezTo>
                  <a:cubicBezTo>
                    <a:pt x="6542" y="19449"/>
                    <a:pt x="6517" y="19223"/>
                    <a:pt x="6542" y="18847"/>
                  </a:cubicBezTo>
                  <a:close/>
                  <a:moveTo>
                    <a:pt x="6993" y="20226"/>
                  </a:moveTo>
                  <a:lnTo>
                    <a:pt x="6993" y="20226"/>
                  </a:lnTo>
                  <a:cubicBezTo>
                    <a:pt x="8287" y="20470"/>
                    <a:pt x="8932" y="20583"/>
                    <a:pt x="9509" y="20583"/>
                  </a:cubicBezTo>
                  <a:cubicBezTo>
                    <a:pt x="10117" y="20583"/>
                    <a:pt x="10648" y="20457"/>
                    <a:pt x="11780" y="20226"/>
                  </a:cubicBezTo>
                  <a:lnTo>
                    <a:pt x="11780" y="20226"/>
                  </a:lnTo>
                  <a:cubicBezTo>
                    <a:pt x="11630" y="20953"/>
                    <a:pt x="10803" y="21629"/>
                    <a:pt x="9850" y="21755"/>
                  </a:cubicBezTo>
                  <a:cubicBezTo>
                    <a:pt x="9724" y="21774"/>
                    <a:pt x="9597" y="21784"/>
                    <a:pt x="9470" y="21784"/>
                  </a:cubicBezTo>
                  <a:cubicBezTo>
                    <a:pt x="8466" y="21784"/>
                    <a:pt x="7483" y="21183"/>
                    <a:pt x="6993" y="20226"/>
                  </a:cubicBezTo>
                  <a:close/>
                  <a:moveTo>
                    <a:pt x="9199" y="0"/>
                  </a:moveTo>
                  <a:cubicBezTo>
                    <a:pt x="6768" y="0"/>
                    <a:pt x="4737" y="652"/>
                    <a:pt x="3058" y="2130"/>
                  </a:cubicBezTo>
                  <a:cubicBezTo>
                    <a:pt x="903" y="4035"/>
                    <a:pt x="1" y="6416"/>
                    <a:pt x="727" y="9248"/>
                  </a:cubicBezTo>
                  <a:cubicBezTo>
                    <a:pt x="1279" y="11379"/>
                    <a:pt x="2682" y="12882"/>
                    <a:pt x="4612" y="13885"/>
                  </a:cubicBezTo>
                  <a:cubicBezTo>
                    <a:pt x="4988" y="14085"/>
                    <a:pt x="5189" y="14336"/>
                    <a:pt x="5314" y="14712"/>
                  </a:cubicBezTo>
                  <a:cubicBezTo>
                    <a:pt x="5740" y="15965"/>
                    <a:pt x="5865" y="17243"/>
                    <a:pt x="5915" y="18521"/>
                  </a:cubicBezTo>
                  <a:cubicBezTo>
                    <a:pt x="5966" y="19775"/>
                    <a:pt x="6367" y="20802"/>
                    <a:pt x="7344" y="21579"/>
                  </a:cubicBezTo>
                  <a:cubicBezTo>
                    <a:pt x="7961" y="22068"/>
                    <a:pt x="8650" y="22359"/>
                    <a:pt x="9412" y="22359"/>
                  </a:cubicBezTo>
                  <a:cubicBezTo>
                    <a:pt x="9547" y="22359"/>
                    <a:pt x="9685" y="22350"/>
                    <a:pt x="9825" y="22331"/>
                  </a:cubicBezTo>
                  <a:cubicBezTo>
                    <a:pt x="11605" y="22105"/>
                    <a:pt x="12808" y="20677"/>
                    <a:pt x="12733" y="18847"/>
                  </a:cubicBezTo>
                  <a:cubicBezTo>
                    <a:pt x="12707" y="18521"/>
                    <a:pt x="12682" y="18171"/>
                    <a:pt x="12707" y="17820"/>
                  </a:cubicBezTo>
                  <a:cubicBezTo>
                    <a:pt x="12783" y="16717"/>
                    <a:pt x="12883" y="15614"/>
                    <a:pt x="12983" y="14511"/>
                  </a:cubicBezTo>
                  <a:cubicBezTo>
                    <a:pt x="13033" y="14085"/>
                    <a:pt x="13259" y="13810"/>
                    <a:pt x="13635" y="13584"/>
                  </a:cubicBezTo>
                  <a:cubicBezTo>
                    <a:pt x="14186" y="13208"/>
                    <a:pt x="14712" y="12807"/>
                    <a:pt x="15189" y="12356"/>
                  </a:cubicBezTo>
                  <a:cubicBezTo>
                    <a:pt x="18071" y="9499"/>
                    <a:pt x="17996" y="5088"/>
                    <a:pt x="15038" y="2331"/>
                  </a:cubicBezTo>
                  <a:cubicBezTo>
                    <a:pt x="13359" y="727"/>
                    <a:pt x="11304" y="25"/>
                    <a:pt x="9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7"/>
            <p:cNvSpPr/>
            <p:nvPr/>
          </p:nvSpPr>
          <p:spPr>
            <a:xfrm>
              <a:off x="3393625" y="3632350"/>
              <a:ext cx="123475" cy="22475"/>
            </a:xfrm>
            <a:custGeom>
              <a:avLst/>
              <a:gdLst/>
              <a:ahLst/>
              <a:cxnLst/>
              <a:rect l="l" t="t" r="r" b="b"/>
              <a:pathLst>
                <a:path w="4939" h="899" extrusionOk="0">
                  <a:moveTo>
                    <a:pt x="4628" y="1"/>
                  </a:moveTo>
                  <a:cubicBezTo>
                    <a:pt x="4557" y="1"/>
                    <a:pt x="4482" y="12"/>
                    <a:pt x="4412" y="21"/>
                  </a:cubicBezTo>
                  <a:cubicBezTo>
                    <a:pt x="4011" y="71"/>
                    <a:pt x="3610" y="121"/>
                    <a:pt x="3209" y="172"/>
                  </a:cubicBezTo>
                  <a:cubicBezTo>
                    <a:pt x="2281" y="247"/>
                    <a:pt x="1329" y="322"/>
                    <a:pt x="402" y="397"/>
                  </a:cubicBezTo>
                  <a:cubicBezTo>
                    <a:pt x="226" y="397"/>
                    <a:pt x="51" y="397"/>
                    <a:pt x="26" y="623"/>
                  </a:cubicBezTo>
                  <a:cubicBezTo>
                    <a:pt x="1" y="873"/>
                    <a:pt x="201" y="898"/>
                    <a:pt x="402" y="898"/>
                  </a:cubicBezTo>
                  <a:lnTo>
                    <a:pt x="1053" y="898"/>
                  </a:lnTo>
                  <a:cubicBezTo>
                    <a:pt x="1053" y="898"/>
                    <a:pt x="1053" y="898"/>
                    <a:pt x="1053" y="873"/>
                  </a:cubicBezTo>
                  <a:cubicBezTo>
                    <a:pt x="1830" y="823"/>
                    <a:pt x="2582" y="798"/>
                    <a:pt x="3359" y="723"/>
                  </a:cubicBezTo>
                  <a:cubicBezTo>
                    <a:pt x="3735" y="698"/>
                    <a:pt x="4111" y="648"/>
                    <a:pt x="4487" y="573"/>
                  </a:cubicBezTo>
                  <a:cubicBezTo>
                    <a:pt x="4688" y="548"/>
                    <a:pt x="4938" y="497"/>
                    <a:pt x="4888" y="222"/>
                  </a:cubicBezTo>
                  <a:cubicBezTo>
                    <a:pt x="4872" y="42"/>
                    <a:pt x="4759" y="1"/>
                    <a:pt x="4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7"/>
            <p:cNvSpPr/>
            <p:nvPr/>
          </p:nvSpPr>
          <p:spPr>
            <a:xfrm>
              <a:off x="3410550" y="3500650"/>
              <a:ext cx="114675" cy="48275"/>
            </a:xfrm>
            <a:custGeom>
              <a:avLst/>
              <a:gdLst/>
              <a:ahLst/>
              <a:cxnLst/>
              <a:rect l="l" t="t" r="r" b="b"/>
              <a:pathLst>
                <a:path w="4587" h="1931" extrusionOk="0">
                  <a:moveTo>
                    <a:pt x="301" y="1"/>
                  </a:moveTo>
                  <a:cubicBezTo>
                    <a:pt x="201" y="26"/>
                    <a:pt x="51" y="76"/>
                    <a:pt x="26" y="151"/>
                  </a:cubicBezTo>
                  <a:cubicBezTo>
                    <a:pt x="0" y="227"/>
                    <a:pt x="76" y="377"/>
                    <a:pt x="151" y="452"/>
                  </a:cubicBezTo>
                  <a:cubicBezTo>
                    <a:pt x="201" y="527"/>
                    <a:pt x="326" y="552"/>
                    <a:pt x="401" y="577"/>
                  </a:cubicBezTo>
                  <a:cubicBezTo>
                    <a:pt x="1479" y="978"/>
                    <a:pt x="2557" y="1354"/>
                    <a:pt x="3635" y="1730"/>
                  </a:cubicBezTo>
                  <a:cubicBezTo>
                    <a:pt x="3810" y="1805"/>
                    <a:pt x="3985" y="1856"/>
                    <a:pt x="4261" y="1931"/>
                  </a:cubicBezTo>
                  <a:cubicBezTo>
                    <a:pt x="4336" y="1856"/>
                    <a:pt x="4462" y="1755"/>
                    <a:pt x="4587" y="1655"/>
                  </a:cubicBezTo>
                  <a:cubicBezTo>
                    <a:pt x="4487" y="1555"/>
                    <a:pt x="4437" y="1379"/>
                    <a:pt x="4311" y="1354"/>
                  </a:cubicBezTo>
                  <a:cubicBezTo>
                    <a:pt x="3083" y="903"/>
                    <a:pt x="1830" y="502"/>
                    <a:pt x="602" y="76"/>
                  </a:cubicBezTo>
                  <a:cubicBezTo>
                    <a:pt x="502" y="51"/>
                    <a:pt x="401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7"/>
            <p:cNvSpPr/>
            <p:nvPr/>
          </p:nvSpPr>
          <p:spPr>
            <a:xfrm>
              <a:off x="3445000" y="3726825"/>
              <a:ext cx="94025" cy="63325"/>
            </a:xfrm>
            <a:custGeom>
              <a:avLst/>
              <a:gdLst/>
              <a:ahLst/>
              <a:cxnLst/>
              <a:rect l="l" t="t" r="r" b="b"/>
              <a:pathLst>
                <a:path w="3761" h="2533" extrusionOk="0">
                  <a:moveTo>
                    <a:pt x="3435" y="1"/>
                  </a:moveTo>
                  <a:cubicBezTo>
                    <a:pt x="3348" y="1"/>
                    <a:pt x="3254" y="48"/>
                    <a:pt x="3159" y="102"/>
                  </a:cubicBezTo>
                  <a:cubicBezTo>
                    <a:pt x="3034" y="177"/>
                    <a:pt x="2908" y="227"/>
                    <a:pt x="2783" y="302"/>
                  </a:cubicBezTo>
                  <a:cubicBezTo>
                    <a:pt x="1981" y="829"/>
                    <a:pt x="1179" y="1355"/>
                    <a:pt x="377" y="1881"/>
                  </a:cubicBezTo>
                  <a:cubicBezTo>
                    <a:pt x="277" y="1931"/>
                    <a:pt x="151" y="2007"/>
                    <a:pt x="76" y="2082"/>
                  </a:cubicBezTo>
                  <a:cubicBezTo>
                    <a:pt x="26" y="2157"/>
                    <a:pt x="1" y="2282"/>
                    <a:pt x="26" y="2358"/>
                  </a:cubicBezTo>
                  <a:cubicBezTo>
                    <a:pt x="51" y="2433"/>
                    <a:pt x="176" y="2458"/>
                    <a:pt x="252" y="2533"/>
                  </a:cubicBezTo>
                  <a:cubicBezTo>
                    <a:pt x="377" y="2458"/>
                    <a:pt x="502" y="2408"/>
                    <a:pt x="602" y="2358"/>
                  </a:cubicBezTo>
                  <a:cubicBezTo>
                    <a:pt x="1029" y="2107"/>
                    <a:pt x="1455" y="1856"/>
                    <a:pt x="1881" y="1581"/>
                  </a:cubicBezTo>
                  <a:cubicBezTo>
                    <a:pt x="2407" y="1255"/>
                    <a:pt x="2933" y="904"/>
                    <a:pt x="3460" y="578"/>
                  </a:cubicBezTo>
                  <a:cubicBezTo>
                    <a:pt x="3610" y="478"/>
                    <a:pt x="3760" y="353"/>
                    <a:pt x="3635" y="127"/>
                  </a:cubicBezTo>
                  <a:cubicBezTo>
                    <a:pt x="3577" y="35"/>
                    <a:pt x="3509" y="1"/>
                    <a:pt x="3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7"/>
            <p:cNvSpPr/>
            <p:nvPr/>
          </p:nvSpPr>
          <p:spPr>
            <a:xfrm>
              <a:off x="4025850" y="3735925"/>
              <a:ext cx="93375" cy="62375"/>
            </a:xfrm>
            <a:custGeom>
              <a:avLst/>
              <a:gdLst/>
              <a:ahLst/>
              <a:cxnLst/>
              <a:rect l="l" t="t" r="r" b="b"/>
              <a:pathLst>
                <a:path w="3735" h="2495" extrusionOk="0">
                  <a:moveTo>
                    <a:pt x="385" y="1"/>
                  </a:moveTo>
                  <a:cubicBezTo>
                    <a:pt x="311" y="1"/>
                    <a:pt x="240" y="37"/>
                    <a:pt x="176" y="139"/>
                  </a:cubicBezTo>
                  <a:cubicBezTo>
                    <a:pt x="0" y="415"/>
                    <a:pt x="301" y="490"/>
                    <a:pt x="476" y="615"/>
                  </a:cubicBezTo>
                  <a:cubicBezTo>
                    <a:pt x="1303" y="1192"/>
                    <a:pt x="2156" y="1768"/>
                    <a:pt x="3008" y="2344"/>
                  </a:cubicBezTo>
                  <a:cubicBezTo>
                    <a:pt x="3108" y="2420"/>
                    <a:pt x="3208" y="2495"/>
                    <a:pt x="3308" y="2495"/>
                  </a:cubicBezTo>
                  <a:cubicBezTo>
                    <a:pt x="3434" y="2495"/>
                    <a:pt x="3534" y="2395"/>
                    <a:pt x="3734" y="2294"/>
                  </a:cubicBezTo>
                  <a:cubicBezTo>
                    <a:pt x="3534" y="2119"/>
                    <a:pt x="3434" y="1968"/>
                    <a:pt x="3308" y="1868"/>
                  </a:cubicBezTo>
                  <a:cubicBezTo>
                    <a:pt x="2456" y="1292"/>
                    <a:pt x="1604" y="740"/>
                    <a:pt x="752" y="189"/>
                  </a:cubicBezTo>
                  <a:cubicBezTo>
                    <a:pt x="641" y="110"/>
                    <a:pt x="510" y="1"/>
                    <a:pt x="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7"/>
            <p:cNvSpPr/>
            <p:nvPr/>
          </p:nvSpPr>
          <p:spPr>
            <a:xfrm>
              <a:off x="4036500" y="3528125"/>
              <a:ext cx="93375" cy="59200"/>
            </a:xfrm>
            <a:custGeom>
              <a:avLst/>
              <a:gdLst/>
              <a:ahLst/>
              <a:cxnLst/>
              <a:rect l="l" t="t" r="r" b="b"/>
              <a:pathLst>
                <a:path w="3735" h="2368" extrusionOk="0">
                  <a:moveTo>
                    <a:pt x="3325" y="1"/>
                  </a:moveTo>
                  <a:cubicBezTo>
                    <a:pt x="3232" y="1"/>
                    <a:pt x="3122" y="85"/>
                    <a:pt x="3033" y="130"/>
                  </a:cubicBezTo>
                  <a:cubicBezTo>
                    <a:pt x="2657" y="356"/>
                    <a:pt x="2281" y="581"/>
                    <a:pt x="1905" y="832"/>
                  </a:cubicBezTo>
                  <a:cubicBezTo>
                    <a:pt x="1329" y="1183"/>
                    <a:pt x="752" y="1534"/>
                    <a:pt x="176" y="1909"/>
                  </a:cubicBezTo>
                  <a:cubicBezTo>
                    <a:pt x="100" y="1960"/>
                    <a:pt x="0" y="2160"/>
                    <a:pt x="25" y="2185"/>
                  </a:cubicBezTo>
                  <a:cubicBezTo>
                    <a:pt x="126" y="2285"/>
                    <a:pt x="251" y="2336"/>
                    <a:pt x="376" y="2361"/>
                  </a:cubicBezTo>
                  <a:cubicBezTo>
                    <a:pt x="385" y="2365"/>
                    <a:pt x="396" y="2367"/>
                    <a:pt x="408" y="2367"/>
                  </a:cubicBezTo>
                  <a:cubicBezTo>
                    <a:pt x="461" y="2367"/>
                    <a:pt x="536" y="2326"/>
                    <a:pt x="577" y="2285"/>
                  </a:cubicBezTo>
                  <a:cubicBezTo>
                    <a:pt x="1529" y="1709"/>
                    <a:pt x="2481" y="1133"/>
                    <a:pt x="3409" y="556"/>
                  </a:cubicBezTo>
                  <a:cubicBezTo>
                    <a:pt x="3509" y="481"/>
                    <a:pt x="3584" y="356"/>
                    <a:pt x="3735" y="205"/>
                  </a:cubicBezTo>
                  <a:cubicBezTo>
                    <a:pt x="3584" y="105"/>
                    <a:pt x="3484" y="5"/>
                    <a:pt x="3359" y="5"/>
                  </a:cubicBezTo>
                  <a:cubicBezTo>
                    <a:pt x="3348" y="2"/>
                    <a:pt x="3337" y="1"/>
                    <a:pt x="3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7"/>
            <p:cNvSpPr/>
            <p:nvPr/>
          </p:nvSpPr>
          <p:spPr>
            <a:xfrm>
              <a:off x="4046525" y="3662325"/>
              <a:ext cx="94625" cy="15825"/>
            </a:xfrm>
            <a:custGeom>
              <a:avLst/>
              <a:gdLst/>
              <a:ahLst/>
              <a:cxnLst/>
              <a:rect l="l" t="t" r="r" b="b"/>
              <a:pathLst>
                <a:path w="3785" h="633" extrusionOk="0">
                  <a:moveTo>
                    <a:pt x="3283" y="0"/>
                  </a:moveTo>
                  <a:cubicBezTo>
                    <a:pt x="2506" y="25"/>
                    <a:pt x="1755" y="25"/>
                    <a:pt x="978" y="50"/>
                  </a:cubicBezTo>
                  <a:cubicBezTo>
                    <a:pt x="752" y="75"/>
                    <a:pt x="501" y="75"/>
                    <a:pt x="276" y="125"/>
                  </a:cubicBezTo>
                  <a:cubicBezTo>
                    <a:pt x="176" y="151"/>
                    <a:pt x="75" y="251"/>
                    <a:pt x="0" y="326"/>
                  </a:cubicBezTo>
                  <a:cubicBezTo>
                    <a:pt x="75" y="426"/>
                    <a:pt x="151" y="552"/>
                    <a:pt x="251" y="602"/>
                  </a:cubicBezTo>
                  <a:cubicBezTo>
                    <a:pt x="313" y="627"/>
                    <a:pt x="382" y="633"/>
                    <a:pt x="454" y="633"/>
                  </a:cubicBezTo>
                  <a:cubicBezTo>
                    <a:pt x="527" y="633"/>
                    <a:pt x="602" y="627"/>
                    <a:pt x="677" y="627"/>
                  </a:cubicBezTo>
                  <a:lnTo>
                    <a:pt x="1830" y="627"/>
                  </a:lnTo>
                  <a:lnTo>
                    <a:pt x="1830" y="552"/>
                  </a:lnTo>
                  <a:lnTo>
                    <a:pt x="3334" y="552"/>
                  </a:lnTo>
                  <a:cubicBezTo>
                    <a:pt x="3534" y="552"/>
                    <a:pt x="3785" y="552"/>
                    <a:pt x="3785" y="276"/>
                  </a:cubicBezTo>
                  <a:cubicBezTo>
                    <a:pt x="3785" y="0"/>
                    <a:pt x="3534" y="25"/>
                    <a:pt x="3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7"/>
            <p:cNvSpPr/>
            <p:nvPr/>
          </p:nvSpPr>
          <p:spPr>
            <a:xfrm>
              <a:off x="3651150" y="4258225"/>
              <a:ext cx="283225" cy="137200"/>
            </a:xfrm>
            <a:custGeom>
              <a:avLst/>
              <a:gdLst/>
              <a:ahLst/>
              <a:cxnLst/>
              <a:rect l="l" t="t" r="r" b="b"/>
              <a:pathLst>
                <a:path w="11329" h="5488" extrusionOk="0">
                  <a:moveTo>
                    <a:pt x="10727" y="801"/>
                  </a:moveTo>
                  <a:lnTo>
                    <a:pt x="10727" y="801"/>
                  </a:lnTo>
                  <a:cubicBezTo>
                    <a:pt x="10677" y="1077"/>
                    <a:pt x="10677" y="1227"/>
                    <a:pt x="10627" y="1377"/>
                  </a:cubicBezTo>
                  <a:cubicBezTo>
                    <a:pt x="10079" y="3508"/>
                    <a:pt x="8252" y="4858"/>
                    <a:pt x="6103" y="4858"/>
                  </a:cubicBezTo>
                  <a:cubicBezTo>
                    <a:pt x="5699" y="4858"/>
                    <a:pt x="5283" y="4810"/>
                    <a:pt x="4863" y="4711"/>
                  </a:cubicBezTo>
                  <a:cubicBezTo>
                    <a:pt x="3033" y="4260"/>
                    <a:pt x="1730" y="3132"/>
                    <a:pt x="878" y="1453"/>
                  </a:cubicBezTo>
                  <a:cubicBezTo>
                    <a:pt x="853" y="1402"/>
                    <a:pt x="853" y="1327"/>
                    <a:pt x="828" y="1277"/>
                  </a:cubicBezTo>
                  <a:cubicBezTo>
                    <a:pt x="828" y="1277"/>
                    <a:pt x="853" y="1252"/>
                    <a:pt x="878" y="1177"/>
                  </a:cubicBezTo>
                  <a:cubicBezTo>
                    <a:pt x="2233" y="1832"/>
                    <a:pt x="3664" y="2069"/>
                    <a:pt x="5137" y="2069"/>
                  </a:cubicBezTo>
                  <a:cubicBezTo>
                    <a:pt x="5354" y="2069"/>
                    <a:pt x="5572" y="2064"/>
                    <a:pt x="5790" y="2054"/>
                  </a:cubicBezTo>
                  <a:cubicBezTo>
                    <a:pt x="7469" y="2004"/>
                    <a:pt x="9098" y="1653"/>
                    <a:pt x="10727" y="801"/>
                  </a:cubicBezTo>
                  <a:close/>
                  <a:moveTo>
                    <a:pt x="11069" y="1"/>
                  </a:moveTo>
                  <a:cubicBezTo>
                    <a:pt x="10948" y="1"/>
                    <a:pt x="10765" y="90"/>
                    <a:pt x="10627" y="149"/>
                  </a:cubicBezTo>
                  <a:cubicBezTo>
                    <a:pt x="10076" y="400"/>
                    <a:pt x="9550" y="726"/>
                    <a:pt x="8998" y="926"/>
                  </a:cubicBezTo>
                  <a:cubicBezTo>
                    <a:pt x="7820" y="1337"/>
                    <a:pt x="6617" y="1506"/>
                    <a:pt x="5407" y="1506"/>
                  </a:cubicBezTo>
                  <a:cubicBezTo>
                    <a:pt x="4917" y="1506"/>
                    <a:pt x="4426" y="1478"/>
                    <a:pt x="3935" y="1427"/>
                  </a:cubicBezTo>
                  <a:cubicBezTo>
                    <a:pt x="2833" y="1327"/>
                    <a:pt x="1780" y="1077"/>
                    <a:pt x="853" y="450"/>
                  </a:cubicBezTo>
                  <a:cubicBezTo>
                    <a:pt x="731" y="374"/>
                    <a:pt x="619" y="316"/>
                    <a:pt x="499" y="316"/>
                  </a:cubicBezTo>
                  <a:cubicBezTo>
                    <a:pt x="421" y="316"/>
                    <a:pt x="340" y="341"/>
                    <a:pt x="251" y="400"/>
                  </a:cubicBezTo>
                  <a:cubicBezTo>
                    <a:pt x="1" y="600"/>
                    <a:pt x="26" y="801"/>
                    <a:pt x="101" y="1052"/>
                  </a:cubicBezTo>
                  <a:cubicBezTo>
                    <a:pt x="878" y="3533"/>
                    <a:pt x="3484" y="5438"/>
                    <a:pt x="6116" y="5488"/>
                  </a:cubicBezTo>
                  <a:cubicBezTo>
                    <a:pt x="6667" y="5387"/>
                    <a:pt x="7219" y="5337"/>
                    <a:pt x="7745" y="5162"/>
                  </a:cubicBezTo>
                  <a:cubicBezTo>
                    <a:pt x="9775" y="4560"/>
                    <a:pt x="11304" y="2555"/>
                    <a:pt x="11329" y="550"/>
                  </a:cubicBezTo>
                  <a:cubicBezTo>
                    <a:pt x="11329" y="375"/>
                    <a:pt x="11279" y="99"/>
                    <a:pt x="11154" y="24"/>
                  </a:cubicBezTo>
                  <a:cubicBezTo>
                    <a:pt x="11132" y="8"/>
                    <a:pt x="11103" y="1"/>
                    <a:pt x="11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7"/>
            <p:cNvSpPr/>
            <p:nvPr/>
          </p:nvSpPr>
          <p:spPr>
            <a:xfrm>
              <a:off x="3626725" y="4194250"/>
              <a:ext cx="38225" cy="47050"/>
            </a:xfrm>
            <a:custGeom>
              <a:avLst/>
              <a:gdLst/>
              <a:ahLst/>
              <a:cxnLst/>
              <a:rect l="l" t="t" r="r" b="b"/>
              <a:pathLst>
                <a:path w="1529" h="1882" extrusionOk="0">
                  <a:moveTo>
                    <a:pt x="715" y="0"/>
                  </a:moveTo>
                  <a:cubicBezTo>
                    <a:pt x="702" y="0"/>
                    <a:pt x="690" y="1"/>
                    <a:pt x="677" y="1"/>
                  </a:cubicBezTo>
                  <a:cubicBezTo>
                    <a:pt x="301" y="27"/>
                    <a:pt x="0" y="428"/>
                    <a:pt x="0" y="929"/>
                  </a:cubicBezTo>
                  <a:cubicBezTo>
                    <a:pt x="25" y="1480"/>
                    <a:pt x="376" y="1881"/>
                    <a:pt x="827" y="1881"/>
                  </a:cubicBezTo>
                  <a:cubicBezTo>
                    <a:pt x="1253" y="1881"/>
                    <a:pt x="1529" y="1480"/>
                    <a:pt x="1529" y="929"/>
                  </a:cubicBezTo>
                  <a:cubicBezTo>
                    <a:pt x="1505" y="417"/>
                    <a:pt x="1149" y="0"/>
                    <a:pt x="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7"/>
            <p:cNvSpPr/>
            <p:nvPr/>
          </p:nvSpPr>
          <p:spPr>
            <a:xfrm>
              <a:off x="3911175" y="4183550"/>
              <a:ext cx="33875" cy="44625"/>
            </a:xfrm>
            <a:custGeom>
              <a:avLst/>
              <a:gdLst/>
              <a:ahLst/>
              <a:cxnLst/>
              <a:rect l="l" t="t" r="r" b="b"/>
              <a:pathLst>
                <a:path w="1355" h="1785" extrusionOk="0">
                  <a:moveTo>
                    <a:pt x="636" y="1"/>
                  </a:moveTo>
                  <a:cubicBezTo>
                    <a:pt x="617" y="1"/>
                    <a:pt x="597" y="2"/>
                    <a:pt x="577" y="3"/>
                  </a:cubicBezTo>
                  <a:cubicBezTo>
                    <a:pt x="276" y="54"/>
                    <a:pt x="76" y="204"/>
                    <a:pt x="26" y="505"/>
                  </a:cubicBezTo>
                  <a:cubicBezTo>
                    <a:pt x="1" y="780"/>
                    <a:pt x="1" y="1056"/>
                    <a:pt x="51" y="1307"/>
                  </a:cubicBezTo>
                  <a:cubicBezTo>
                    <a:pt x="99" y="1546"/>
                    <a:pt x="215" y="1785"/>
                    <a:pt x="486" y="1785"/>
                  </a:cubicBezTo>
                  <a:cubicBezTo>
                    <a:pt x="499" y="1785"/>
                    <a:pt x="513" y="1784"/>
                    <a:pt x="527" y="1783"/>
                  </a:cubicBezTo>
                  <a:cubicBezTo>
                    <a:pt x="828" y="1783"/>
                    <a:pt x="1078" y="1683"/>
                    <a:pt x="1229" y="1382"/>
                  </a:cubicBezTo>
                  <a:cubicBezTo>
                    <a:pt x="1304" y="1257"/>
                    <a:pt x="1304" y="1081"/>
                    <a:pt x="1354" y="906"/>
                  </a:cubicBezTo>
                  <a:cubicBezTo>
                    <a:pt x="1279" y="730"/>
                    <a:pt x="1254" y="530"/>
                    <a:pt x="1154" y="354"/>
                  </a:cubicBezTo>
                  <a:cubicBezTo>
                    <a:pt x="1037" y="145"/>
                    <a:pt x="878" y="1"/>
                    <a:pt x="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4" name="Google Shape;1704;p37"/>
          <p:cNvGrpSpPr/>
          <p:nvPr/>
        </p:nvGrpSpPr>
        <p:grpSpPr>
          <a:xfrm>
            <a:off x="2512046" y="604569"/>
            <a:ext cx="5872577" cy="511271"/>
            <a:chOff x="2512046" y="824082"/>
            <a:chExt cx="5872577" cy="511271"/>
          </a:xfrm>
        </p:grpSpPr>
        <p:grpSp>
          <p:nvGrpSpPr>
            <p:cNvPr id="1705" name="Google Shape;1705;p37"/>
            <p:cNvGrpSpPr/>
            <p:nvPr/>
          </p:nvGrpSpPr>
          <p:grpSpPr>
            <a:xfrm>
              <a:off x="2512046" y="824082"/>
              <a:ext cx="325269" cy="511271"/>
              <a:chOff x="1471100" y="1593200"/>
              <a:chExt cx="235600" cy="370325"/>
            </a:xfrm>
          </p:grpSpPr>
          <p:sp>
            <p:nvSpPr>
              <p:cNvPr id="1706" name="Google Shape;1706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09" name="Google Shape;1709;p37"/>
            <p:cNvGrpSpPr/>
            <p:nvPr/>
          </p:nvGrpSpPr>
          <p:grpSpPr>
            <a:xfrm>
              <a:off x="3016346" y="824082"/>
              <a:ext cx="325269" cy="511271"/>
              <a:chOff x="1471100" y="1593200"/>
              <a:chExt cx="235600" cy="370325"/>
            </a:xfrm>
          </p:grpSpPr>
          <p:sp>
            <p:nvSpPr>
              <p:cNvPr id="1710" name="Google Shape;1710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13" name="Google Shape;1713;p37"/>
            <p:cNvGrpSpPr/>
            <p:nvPr/>
          </p:nvGrpSpPr>
          <p:grpSpPr>
            <a:xfrm>
              <a:off x="3520647" y="824082"/>
              <a:ext cx="325269" cy="511271"/>
              <a:chOff x="1471100" y="1593200"/>
              <a:chExt cx="235600" cy="370325"/>
            </a:xfrm>
          </p:grpSpPr>
          <p:sp>
            <p:nvSpPr>
              <p:cNvPr id="1714" name="Google Shape;1714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17" name="Google Shape;1717;p37"/>
            <p:cNvGrpSpPr/>
            <p:nvPr/>
          </p:nvGrpSpPr>
          <p:grpSpPr>
            <a:xfrm>
              <a:off x="4024948" y="824082"/>
              <a:ext cx="325269" cy="511271"/>
              <a:chOff x="1471100" y="1593200"/>
              <a:chExt cx="235600" cy="370325"/>
            </a:xfrm>
          </p:grpSpPr>
          <p:sp>
            <p:nvSpPr>
              <p:cNvPr id="1718" name="Google Shape;1718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21" name="Google Shape;1721;p37"/>
            <p:cNvGrpSpPr/>
            <p:nvPr/>
          </p:nvGrpSpPr>
          <p:grpSpPr>
            <a:xfrm>
              <a:off x="4529249" y="824082"/>
              <a:ext cx="325269" cy="511271"/>
              <a:chOff x="1471100" y="1593200"/>
              <a:chExt cx="235600" cy="370325"/>
            </a:xfrm>
          </p:grpSpPr>
          <p:sp>
            <p:nvSpPr>
              <p:cNvPr id="1722" name="Google Shape;1722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25" name="Google Shape;1725;p37"/>
            <p:cNvGrpSpPr/>
            <p:nvPr/>
          </p:nvGrpSpPr>
          <p:grpSpPr>
            <a:xfrm>
              <a:off x="5033550" y="824082"/>
              <a:ext cx="325269" cy="511271"/>
              <a:chOff x="1471100" y="1593200"/>
              <a:chExt cx="235600" cy="370325"/>
            </a:xfrm>
          </p:grpSpPr>
          <p:sp>
            <p:nvSpPr>
              <p:cNvPr id="1726" name="Google Shape;1726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29" name="Google Shape;1729;p37"/>
            <p:cNvGrpSpPr/>
            <p:nvPr/>
          </p:nvGrpSpPr>
          <p:grpSpPr>
            <a:xfrm>
              <a:off x="5537850" y="824082"/>
              <a:ext cx="325269" cy="511271"/>
              <a:chOff x="1471100" y="1593200"/>
              <a:chExt cx="235600" cy="370325"/>
            </a:xfrm>
          </p:grpSpPr>
          <p:sp>
            <p:nvSpPr>
              <p:cNvPr id="1730" name="Google Shape;1730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33" name="Google Shape;1733;p37"/>
            <p:cNvGrpSpPr/>
            <p:nvPr/>
          </p:nvGrpSpPr>
          <p:grpSpPr>
            <a:xfrm>
              <a:off x="6042151" y="824082"/>
              <a:ext cx="325269" cy="511271"/>
              <a:chOff x="1471100" y="1593200"/>
              <a:chExt cx="235600" cy="370325"/>
            </a:xfrm>
          </p:grpSpPr>
          <p:sp>
            <p:nvSpPr>
              <p:cNvPr id="1734" name="Google Shape;1734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37" name="Google Shape;1737;p37"/>
            <p:cNvGrpSpPr/>
            <p:nvPr/>
          </p:nvGrpSpPr>
          <p:grpSpPr>
            <a:xfrm>
              <a:off x="6546452" y="824082"/>
              <a:ext cx="325269" cy="511271"/>
              <a:chOff x="1471100" y="1593200"/>
              <a:chExt cx="235600" cy="370325"/>
            </a:xfrm>
          </p:grpSpPr>
          <p:sp>
            <p:nvSpPr>
              <p:cNvPr id="1738" name="Google Shape;1738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1" name="Google Shape;1741;p37"/>
            <p:cNvGrpSpPr/>
            <p:nvPr/>
          </p:nvGrpSpPr>
          <p:grpSpPr>
            <a:xfrm>
              <a:off x="7050753" y="824082"/>
              <a:ext cx="325269" cy="511271"/>
              <a:chOff x="1471100" y="1593200"/>
              <a:chExt cx="235600" cy="370325"/>
            </a:xfrm>
          </p:grpSpPr>
          <p:sp>
            <p:nvSpPr>
              <p:cNvPr id="1742" name="Google Shape;1742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4" name="Google Shape;1744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5" name="Google Shape;1745;p37"/>
            <p:cNvGrpSpPr/>
            <p:nvPr/>
          </p:nvGrpSpPr>
          <p:grpSpPr>
            <a:xfrm>
              <a:off x="7555054" y="824082"/>
              <a:ext cx="325269" cy="511271"/>
              <a:chOff x="1471100" y="1593200"/>
              <a:chExt cx="235600" cy="370325"/>
            </a:xfrm>
          </p:grpSpPr>
          <p:sp>
            <p:nvSpPr>
              <p:cNvPr id="1746" name="Google Shape;1746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9" name="Google Shape;1749;p37"/>
            <p:cNvGrpSpPr/>
            <p:nvPr/>
          </p:nvGrpSpPr>
          <p:grpSpPr>
            <a:xfrm>
              <a:off x="8059354" y="824082"/>
              <a:ext cx="325269" cy="511271"/>
              <a:chOff x="1471100" y="1593200"/>
              <a:chExt cx="235600" cy="370325"/>
            </a:xfrm>
          </p:grpSpPr>
          <p:sp>
            <p:nvSpPr>
              <p:cNvPr id="1750" name="Google Shape;1750;p37"/>
              <p:cNvSpPr/>
              <p:nvPr/>
            </p:nvSpPr>
            <p:spPr>
              <a:xfrm>
                <a:off x="1542525" y="1881425"/>
                <a:ext cx="82100" cy="821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0" y="1630"/>
                    </a:moveTo>
                    <a:cubicBezTo>
                      <a:pt x="0" y="2557"/>
                      <a:pt x="727" y="3284"/>
                      <a:pt x="1629" y="3284"/>
                    </a:cubicBezTo>
                    <a:lnTo>
                      <a:pt x="1629" y="3284"/>
                    </a:lnTo>
                    <a:cubicBezTo>
                      <a:pt x="2532" y="3284"/>
                      <a:pt x="3283" y="2557"/>
                      <a:pt x="3283" y="1630"/>
                    </a:cubicBezTo>
                    <a:lnTo>
                      <a:pt x="3283" y="1630"/>
                    </a:lnTo>
                    <a:cubicBezTo>
                      <a:pt x="3283" y="727"/>
                      <a:pt x="2532" y="1"/>
                      <a:pt x="1629" y="1"/>
                    </a:cubicBezTo>
                    <a:lnTo>
                      <a:pt x="1629" y="1"/>
                    </a:lnTo>
                    <a:cubicBezTo>
                      <a:pt x="727" y="1"/>
                      <a:pt x="0" y="727"/>
                      <a:pt x="0" y="1630"/>
                    </a:cubicBez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37"/>
              <p:cNvSpPr/>
              <p:nvPr/>
            </p:nvSpPr>
            <p:spPr>
              <a:xfrm>
                <a:off x="1593275" y="1593200"/>
                <a:ext cx="1134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13560" extrusionOk="0">
                    <a:moveTo>
                      <a:pt x="0" y="326"/>
                    </a:moveTo>
                    <a:cubicBezTo>
                      <a:pt x="1003" y="903"/>
                      <a:pt x="1805" y="2181"/>
                      <a:pt x="2231" y="3835"/>
                    </a:cubicBezTo>
                    <a:lnTo>
                      <a:pt x="2231" y="3835"/>
                    </a:lnTo>
                    <a:lnTo>
                      <a:pt x="4537" y="3835"/>
                    </a:lnTo>
                    <a:cubicBezTo>
                      <a:pt x="3935" y="1555"/>
                      <a:pt x="2657" y="1"/>
                      <a:pt x="1153" y="1"/>
                    </a:cubicBezTo>
                    <a:lnTo>
                      <a:pt x="1153" y="1"/>
                    </a:lnTo>
                    <a:cubicBezTo>
                      <a:pt x="752" y="1"/>
                      <a:pt x="376" y="126"/>
                      <a:pt x="0" y="326"/>
                    </a:cubicBezTo>
                    <a:close/>
                    <a:moveTo>
                      <a:pt x="0" y="13234"/>
                    </a:moveTo>
                    <a:cubicBezTo>
                      <a:pt x="376" y="13434"/>
                      <a:pt x="752" y="13560"/>
                      <a:pt x="1153" y="13560"/>
                    </a:cubicBezTo>
                    <a:lnTo>
                      <a:pt x="1153" y="13560"/>
                    </a:lnTo>
                    <a:cubicBezTo>
                      <a:pt x="1178" y="13560"/>
                      <a:pt x="1178" y="13560"/>
                      <a:pt x="1203" y="13560"/>
                    </a:cubicBezTo>
                    <a:lnTo>
                      <a:pt x="1203" y="13560"/>
                    </a:lnTo>
                    <a:cubicBezTo>
                      <a:pt x="1228" y="13434"/>
                      <a:pt x="1253" y="13309"/>
                      <a:pt x="1253" y="13159"/>
                    </a:cubicBezTo>
                    <a:lnTo>
                      <a:pt x="1253" y="13159"/>
                    </a:lnTo>
                    <a:cubicBezTo>
                      <a:pt x="1253" y="12858"/>
                      <a:pt x="1153" y="12557"/>
                      <a:pt x="1028" y="12332"/>
                    </a:cubicBezTo>
                    <a:lnTo>
                      <a:pt x="1028" y="12332"/>
                    </a:lnTo>
                    <a:cubicBezTo>
                      <a:pt x="702" y="12707"/>
                      <a:pt x="376" y="13008"/>
                      <a:pt x="0" y="132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2" name="Google Shape;1752;p37"/>
              <p:cNvSpPr/>
              <p:nvPr/>
            </p:nvSpPr>
            <p:spPr>
              <a:xfrm>
                <a:off x="1471100" y="1593200"/>
                <a:ext cx="151025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3560" extrusionOk="0">
                    <a:moveTo>
                      <a:pt x="3734" y="1"/>
                    </a:moveTo>
                    <a:cubicBezTo>
                      <a:pt x="1679" y="1"/>
                      <a:pt x="0" y="3033"/>
                      <a:pt x="0" y="6768"/>
                    </a:cubicBezTo>
                    <a:lnTo>
                      <a:pt x="0" y="6768"/>
                    </a:lnTo>
                    <a:cubicBezTo>
                      <a:pt x="0" y="10527"/>
                      <a:pt x="1679" y="13560"/>
                      <a:pt x="3734" y="13560"/>
                    </a:cubicBezTo>
                    <a:lnTo>
                      <a:pt x="3734" y="13560"/>
                    </a:lnTo>
                    <a:lnTo>
                      <a:pt x="6040" y="13560"/>
                    </a:lnTo>
                    <a:cubicBezTo>
                      <a:pt x="5639" y="13560"/>
                      <a:pt x="5263" y="13434"/>
                      <a:pt x="4887" y="13234"/>
                    </a:cubicBezTo>
                    <a:lnTo>
                      <a:pt x="4887" y="13234"/>
                    </a:lnTo>
                    <a:cubicBezTo>
                      <a:pt x="3384" y="12357"/>
                      <a:pt x="2306" y="9800"/>
                      <a:pt x="2306" y="6768"/>
                    </a:cubicBezTo>
                    <a:lnTo>
                      <a:pt x="2306" y="6768"/>
                    </a:lnTo>
                    <a:cubicBezTo>
                      <a:pt x="2306" y="3760"/>
                      <a:pt x="3384" y="1204"/>
                      <a:pt x="4887" y="326"/>
                    </a:cubicBezTo>
                    <a:lnTo>
                      <a:pt x="4887" y="326"/>
                    </a:lnTo>
                    <a:cubicBezTo>
                      <a:pt x="5263" y="126"/>
                      <a:pt x="5639" y="1"/>
                      <a:pt x="6040" y="1"/>
                    </a:cubicBezTo>
                    <a:lnTo>
                      <a:pt x="60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53" name="Google Shape;1753;p37"/>
          <p:cNvSpPr/>
          <p:nvPr/>
        </p:nvSpPr>
        <p:spPr>
          <a:xfrm>
            <a:off x="6528550" y="3253000"/>
            <a:ext cx="2239500" cy="15162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4" name="Google Shape;1754;p37"/>
          <p:cNvSpPr/>
          <p:nvPr/>
        </p:nvSpPr>
        <p:spPr>
          <a:xfrm>
            <a:off x="448600" y="2939975"/>
            <a:ext cx="1555800" cy="14466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55" name="Google Shape;1755;p37"/>
          <p:cNvGrpSpPr/>
          <p:nvPr/>
        </p:nvGrpSpPr>
        <p:grpSpPr>
          <a:xfrm flipH="1">
            <a:off x="6860375" y="3481575"/>
            <a:ext cx="1575850" cy="1059050"/>
            <a:chOff x="1614175" y="702900"/>
            <a:chExt cx="1575850" cy="1059050"/>
          </a:xfrm>
        </p:grpSpPr>
        <p:sp>
          <p:nvSpPr>
            <p:cNvPr id="1756" name="Google Shape;1756;p37"/>
            <p:cNvSpPr/>
            <p:nvPr/>
          </p:nvSpPr>
          <p:spPr>
            <a:xfrm>
              <a:off x="1792750" y="1266850"/>
              <a:ext cx="638500" cy="495100"/>
            </a:xfrm>
            <a:custGeom>
              <a:avLst/>
              <a:gdLst/>
              <a:ahLst/>
              <a:cxnLst/>
              <a:rect l="l" t="t" r="r" b="b"/>
              <a:pathLst>
                <a:path w="25540" h="19804" extrusionOk="0">
                  <a:moveTo>
                    <a:pt x="18596" y="1"/>
                  </a:moveTo>
                  <a:cubicBezTo>
                    <a:pt x="18322" y="1"/>
                    <a:pt x="18060" y="123"/>
                    <a:pt x="17945" y="330"/>
                  </a:cubicBezTo>
                  <a:cubicBezTo>
                    <a:pt x="17795" y="581"/>
                    <a:pt x="17870" y="831"/>
                    <a:pt x="18121" y="1007"/>
                  </a:cubicBezTo>
                  <a:lnTo>
                    <a:pt x="18848" y="1508"/>
                  </a:lnTo>
                  <a:lnTo>
                    <a:pt x="18848" y="1508"/>
                  </a:lnTo>
                  <a:lnTo>
                    <a:pt x="16642" y="1032"/>
                  </a:lnTo>
                  <a:cubicBezTo>
                    <a:pt x="16579" y="1017"/>
                    <a:pt x="16514" y="1010"/>
                    <a:pt x="16451" y="1010"/>
                  </a:cubicBezTo>
                  <a:cubicBezTo>
                    <a:pt x="16187" y="1010"/>
                    <a:pt x="15936" y="1131"/>
                    <a:pt x="15815" y="1332"/>
                  </a:cubicBezTo>
                  <a:cubicBezTo>
                    <a:pt x="15690" y="1558"/>
                    <a:pt x="15765" y="1859"/>
                    <a:pt x="16041" y="2034"/>
                  </a:cubicBezTo>
                  <a:lnTo>
                    <a:pt x="17444" y="2836"/>
                  </a:lnTo>
                  <a:lnTo>
                    <a:pt x="17444" y="2836"/>
                  </a:lnTo>
                  <a:lnTo>
                    <a:pt x="13509" y="1909"/>
                  </a:lnTo>
                  <a:cubicBezTo>
                    <a:pt x="13427" y="1885"/>
                    <a:pt x="13343" y="1874"/>
                    <a:pt x="13262" y="1874"/>
                  </a:cubicBezTo>
                  <a:cubicBezTo>
                    <a:pt x="12994" y="1874"/>
                    <a:pt x="12747" y="1993"/>
                    <a:pt x="12632" y="2185"/>
                  </a:cubicBezTo>
                  <a:cubicBezTo>
                    <a:pt x="12482" y="2460"/>
                    <a:pt x="12582" y="2761"/>
                    <a:pt x="12908" y="2911"/>
                  </a:cubicBezTo>
                  <a:lnTo>
                    <a:pt x="14587" y="3663"/>
                  </a:lnTo>
                  <a:lnTo>
                    <a:pt x="5213" y="1107"/>
                  </a:lnTo>
                  <a:cubicBezTo>
                    <a:pt x="5121" y="1074"/>
                    <a:pt x="5026" y="1058"/>
                    <a:pt x="4934" y="1058"/>
                  </a:cubicBezTo>
                  <a:cubicBezTo>
                    <a:pt x="4678" y="1058"/>
                    <a:pt x="4440" y="1180"/>
                    <a:pt x="4311" y="1383"/>
                  </a:cubicBezTo>
                  <a:cubicBezTo>
                    <a:pt x="4161" y="1633"/>
                    <a:pt x="4286" y="1959"/>
                    <a:pt x="4587" y="2109"/>
                  </a:cubicBezTo>
                  <a:cubicBezTo>
                    <a:pt x="6015" y="2811"/>
                    <a:pt x="8697" y="3438"/>
                    <a:pt x="10502" y="4315"/>
                  </a:cubicBezTo>
                  <a:cubicBezTo>
                    <a:pt x="7745" y="3237"/>
                    <a:pt x="4637" y="2611"/>
                    <a:pt x="4462" y="2510"/>
                  </a:cubicBezTo>
                  <a:lnTo>
                    <a:pt x="4436" y="2535"/>
                  </a:lnTo>
                  <a:cubicBezTo>
                    <a:pt x="4249" y="2452"/>
                    <a:pt x="4096" y="2408"/>
                    <a:pt x="3963" y="2408"/>
                  </a:cubicBezTo>
                  <a:cubicBezTo>
                    <a:pt x="3777" y="2408"/>
                    <a:pt x="3631" y="2495"/>
                    <a:pt x="3484" y="2686"/>
                  </a:cubicBezTo>
                  <a:cubicBezTo>
                    <a:pt x="3259" y="2936"/>
                    <a:pt x="3359" y="3287"/>
                    <a:pt x="3685" y="3463"/>
                  </a:cubicBezTo>
                  <a:cubicBezTo>
                    <a:pt x="3760" y="3513"/>
                    <a:pt x="6792" y="4415"/>
                    <a:pt x="9549" y="5869"/>
                  </a:cubicBezTo>
                  <a:lnTo>
                    <a:pt x="3735" y="3939"/>
                  </a:lnTo>
                  <a:cubicBezTo>
                    <a:pt x="3630" y="3891"/>
                    <a:pt x="3518" y="3868"/>
                    <a:pt x="3407" y="3868"/>
                  </a:cubicBezTo>
                  <a:cubicBezTo>
                    <a:pt x="3172" y="3868"/>
                    <a:pt x="2944" y="3969"/>
                    <a:pt x="2807" y="4139"/>
                  </a:cubicBezTo>
                  <a:cubicBezTo>
                    <a:pt x="2607" y="4390"/>
                    <a:pt x="2707" y="4716"/>
                    <a:pt x="3008" y="4891"/>
                  </a:cubicBezTo>
                  <a:lnTo>
                    <a:pt x="13033" y="9703"/>
                  </a:lnTo>
                  <a:lnTo>
                    <a:pt x="2958" y="5894"/>
                  </a:lnTo>
                  <a:cubicBezTo>
                    <a:pt x="2854" y="5854"/>
                    <a:pt x="2740" y="5834"/>
                    <a:pt x="2626" y="5834"/>
                  </a:cubicBezTo>
                  <a:cubicBezTo>
                    <a:pt x="2383" y="5834"/>
                    <a:pt x="2142" y="5924"/>
                    <a:pt x="2005" y="6094"/>
                  </a:cubicBezTo>
                  <a:cubicBezTo>
                    <a:pt x="1830" y="6370"/>
                    <a:pt x="1905" y="6696"/>
                    <a:pt x="2231" y="6871"/>
                  </a:cubicBezTo>
                  <a:lnTo>
                    <a:pt x="13459" y="12285"/>
                  </a:lnTo>
                  <a:lnTo>
                    <a:pt x="2782" y="7749"/>
                  </a:lnTo>
                  <a:cubicBezTo>
                    <a:pt x="2678" y="7700"/>
                    <a:pt x="2563" y="7678"/>
                    <a:pt x="2450" y="7678"/>
                  </a:cubicBezTo>
                  <a:cubicBezTo>
                    <a:pt x="2209" y="7678"/>
                    <a:pt x="1974" y="7779"/>
                    <a:pt x="1855" y="7949"/>
                  </a:cubicBezTo>
                  <a:cubicBezTo>
                    <a:pt x="1654" y="8200"/>
                    <a:pt x="1755" y="8551"/>
                    <a:pt x="2055" y="8701"/>
                  </a:cubicBezTo>
                  <a:lnTo>
                    <a:pt x="9098" y="12410"/>
                  </a:lnTo>
                  <a:lnTo>
                    <a:pt x="9098" y="12410"/>
                  </a:lnTo>
                  <a:lnTo>
                    <a:pt x="2331" y="9503"/>
                  </a:lnTo>
                  <a:cubicBezTo>
                    <a:pt x="2229" y="9464"/>
                    <a:pt x="2120" y="9444"/>
                    <a:pt x="2012" y="9444"/>
                  </a:cubicBezTo>
                  <a:cubicBezTo>
                    <a:pt x="1774" y="9444"/>
                    <a:pt x="1542" y="9539"/>
                    <a:pt x="1404" y="9728"/>
                  </a:cubicBezTo>
                  <a:cubicBezTo>
                    <a:pt x="1228" y="9979"/>
                    <a:pt x="1304" y="10305"/>
                    <a:pt x="1604" y="10480"/>
                  </a:cubicBezTo>
                  <a:lnTo>
                    <a:pt x="9374" y="14891"/>
                  </a:lnTo>
                  <a:lnTo>
                    <a:pt x="1629" y="11708"/>
                  </a:lnTo>
                  <a:cubicBezTo>
                    <a:pt x="1526" y="11668"/>
                    <a:pt x="1414" y="11649"/>
                    <a:pt x="1304" y="11649"/>
                  </a:cubicBezTo>
                  <a:cubicBezTo>
                    <a:pt x="1068" y="11649"/>
                    <a:pt x="839" y="11738"/>
                    <a:pt x="702" y="11909"/>
                  </a:cubicBezTo>
                  <a:cubicBezTo>
                    <a:pt x="502" y="12185"/>
                    <a:pt x="602" y="12510"/>
                    <a:pt x="903" y="12686"/>
                  </a:cubicBezTo>
                  <a:lnTo>
                    <a:pt x="6316" y="15744"/>
                  </a:lnTo>
                  <a:lnTo>
                    <a:pt x="1429" y="13889"/>
                  </a:lnTo>
                  <a:cubicBezTo>
                    <a:pt x="1336" y="13860"/>
                    <a:pt x="1237" y="13846"/>
                    <a:pt x="1138" y="13846"/>
                  </a:cubicBezTo>
                  <a:cubicBezTo>
                    <a:pt x="892" y="13846"/>
                    <a:pt x="652" y="13935"/>
                    <a:pt x="527" y="14114"/>
                  </a:cubicBezTo>
                  <a:cubicBezTo>
                    <a:pt x="351" y="14365"/>
                    <a:pt x="426" y="14691"/>
                    <a:pt x="702" y="14866"/>
                  </a:cubicBezTo>
                  <a:lnTo>
                    <a:pt x="3735" y="16671"/>
                  </a:lnTo>
                  <a:lnTo>
                    <a:pt x="1053" y="15744"/>
                  </a:lnTo>
                  <a:cubicBezTo>
                    <a:pt x="958" y="15707"/>
                    <a:pt x="858" y="15690"/>
                    <a:pt x="761" y="15690"/>
                  </a:cubicBezTo>
                  <a:cubicBezTo>
                    <a:pt x="525" y="15690"/>
                    <a:pt x="300" y="15792"/>
                    <a:pt x="176" y="15969"/>
                  </a:cubicBezTo>
                  <a:cubicBezTo>
                    <a:pt x="0" y="16195"/>
                    <a:pt x="50" y="16520"/>
                    <a:pt x="326" y="16696"/>
                  </a:cubicBezTo>
                  <a:lnTo>
                    <a:pt x="1454" y="17448"/>
                  </a:lnTo>
                  <a:lnTo>
                    <a:pt x="1203" y="17373"/>
                  </a:lnTo>
                  <a:cubicBezTo>
                    <a:pt x="1114" y="17343"/>
                    <a:pt x="1022" y="17328"/>
                    <a:pt x="931" y="17328"/>
                  </a:cubicBezTo>
                  <a:cubicBezTo>
                    <a:pt x="719" y="17328"/>
                    <a:pt x="517" y="17407"/>
                    <a:pt x="376" y="17548"/>
                  </a:cubicBezTo>
                  <a:cubicBezTo>
                    <a:pt x="201" y="17774"/>
                    <a:pt x="201" y="18049"/>
                    <a:pt x="401" y="18250"/>
                  </a:cubicBezTo>
                  <a:lnTo>
                    <a:pt x="1554" y="19378"/>
                  </a:lnTo>
                  <a:cubicBezTo>
                    <a:pt x="1693" y="19517"/>
                    <a:pt x="1887" y="19587"/>
                    <a:pt x="2083" y="19587"/>
                  </a:cubicBezTo>
                  <a:cubicBezTo>
                    <a:pt x="2240" y="19587"/>
                    <a:pt x="2398" y="19542"/>
                    <a:pt x="2532" y="19453"/>
                  </a:cubicBezTo>
                  <a:cubicBezTo>
                    <a:pt x="2682" y="19353"/>
                    <a:pt x="2782" y="19227"/>
                    <a:pt x="2807" y="19077"/>
                  </a:cubicBezTo>
                  <a:lnTo>
                    <a:pt x="5013" y="19754"/>
                  </a:lnTo>
                  <a:cubicBezTo>
                    <a:pt x="5088" y="19779"/>
                    <a:pt x="5188" y="19804"/>
                    <a:pt x="5264" y="19804"/>
                  </a:cubicBezTo>
                  <a:cubicBezTo>
                    <a:pt x="5514" y="19804"/>
                    <a:pt x="5740" y="19703"/>
                    <a:pt x="5865" y="19528"/>
                  </a:cubicBezTo>
                  <a:cubicBezTo>
                    <a:pt x="6040" y="19277"/>
                    <a:pt x="5990" y="18977"/>
                    <a:pt x="5715" y="18801"/>
                  </a:cubicBezTo>
                  <a:lnTo>
                    <a:pt x="5088" y="18400"/>
                  </a:lnTo>
                  <a:lnTo>
                    <a:pt x="8772" y="19678"/>
                  </a:lnTo>
                  <a:cubicBezTo>
                    <a:pt x="8867" y="19715"/>
                    <a:pt x="8967" y="19732"/>
                    <a:pt x="9065" y="19732"/>
                  </a:cubicBezTo>
                  <a:cubicBezTo>
                    <a:pt x="9303" y="19732"/>
                    <a:pt x="9533" y="19630"/>
                    <a:pt x="9675" y="19453"/>
                  </a:cubicBezTo>
                  <a:cubicBezTo>
                    <a:pt x="9850" y="19202"/>
                    <a:pt x="9775" y="18876"/>
                    <a:pt x="9474" y="18701"/>
                  </a:cubicBezTo>
                  <a:lnTo>
                    <a:pt x="7068" y="17272"/>
                  </a:lnTo>
                  <a:lnTo>
                    <a:pt x="12958" y="19478"/>
                  </a:lnTo>
                  <a:cubicBezTo>
                    <a:pt x="13060" y="19514"/>
                    <a:pt x="13165" y="19532"/>
                    <a:pt x="13266" y="19532"/>
                  </a:cubicBezTo>
                  <a:cubicBezTo>
                    <a:pt x="13511" y="19532"/>
                    <a:pt x="13736" y="19430"/>
                    <a:pt x="13860" y="19252"/>
                  </a:cubicBezTo>
                  <a:cubicBezTo>
                    <a:pt x="14061" y="19002"/>
                    <a:pt x="13960" y="18676"/>
                    <a:pt x="13660" y="18500"/>
                  </a:cubicBezTo>
                  <a:lnTo>
                    <a:pt x="9900" y="16370"/>
                  </a:lnTo>
                  <a:lnTo>
                    <a:pt x="17444" y="19478"/>
                  </a:lnTo>
                  <a:cubicBezTo>
                    <a:pt x="17546" y="19517"/>
                    <a:pt x="17655" y="19537"/>
                    <a:pt x="17763" y="19537"/>
                  </a:cubicBezTo>
                  <a:cubicBezTo>
                    <a:pt x="18001" y="19537"/>
                    <a:pt x="18234" y="19442"/>
                    <a:pt x="18371" y="19252"/>
                  </a:cubicBezTo>
                  <a:cubicBezTo>
                    <a:pt x="18547" y="19002"/>
                    <a:pt x="18472" y="18676"/>
                    <a:pt x="18171" y="18500"/>
                  </a:cubicBezTo>
                  <a:lnTo>
                    <a:pt x="11454" y="14691"/>
                  </a:lnTo>
                  <a:lnTo>
                    <a:pt x="22256" y="19302"/>
                  </a:lnTo>
                  <a:cubicBezTo>
                    <a:pt x="22361" y="19351"/>
                    <a:pt x="22475" y="19373"/>
                    <a:pt x="22589" y="19373"/>
                  </a:cubicBezTo>
                  <a:cubicBezTo>
                    <a:pt x="22829" y="19373"/>
                    <a:pt x="23064" y="19272"/>
                    <a:pt x="23183" y="19102"/>
                  </a:cubicBezTo>
                  <a:cubicBezTo>
                    <a:pt x="23384" y="18826"/>
                    <a:pt x="23284" y="18500"/>
                    <a:pt x="22958" y="18350"/>
                  </a:cubicBezTo>
                  <a:lnTo>
                    <a:pt x="15765" y="14566"/>
                  </a:lnTo>
                  <a:lnTo>
                    <a:pt x="15765" y="14566"/>
                  </a:lnTo>
                  <a:lnTo>
                    <a:pt x="24161" y="18150"/>
                  </a:lnTo>
                  <a:cubicBezTo>
                    <a:pt x="24263" y="18189"/>
                    <a:pt x="24374" y="18208"/>
                    <a:pt x="24485" y="18208"/>
                  </a:cubicBezTo>
                  <a:cubicBezTo>
                    <a:pt x="24729" y="18208"/>
                    <a:pt x="24968" y="18114"/>
                    <a:pt x="25088" y="17924"/>
                  </a:cubicBezTo>
                  <a:cubicBezTo>
                    <a:pt x="25289" y="17673"/>
                    <a:pt x="25188" y="17348"/>
                    <a:pt x="24888" y="17172"/>
                  </a:cubicBezTo>
                  <a:lnTo>
                    <a:pt x="15790" y="12210"/>
                  </a:lnTo>
                  <a:lnTo>
                    <a:pt x="15790" y="12210"/>
                  </a:lnTo>
                  <a:lnTo>
                    <a:pt x="24412" y="15969"/>
                  </a:lnTo>
                  <a:cubicBezTo>
                    <a:pt x="24516" y="16017"/>
                    <a:pt x="24628" y="16040"/>
                    <a:pt x="24739" y="16040"/>
                  </a:cubicBezTo>
                  <a:cubicBezTo>
                    <a:pt x="24974" y="16040"/>
                    <a:pt x="25203" y="15939"/>
                    <a:pt x="25339" y="15769"/>
                  </a:cubicBezTo>
                  <a:cubicBezTo>
                    <a:pt x="25539" y="15518"/>
                    <a:pt x="25439" y="15192"/>
                    <a:pt x="25138" y="15017"/>
                  </a:cubicBezTo>
                  <a:lnTo>
                    <a:pt x="16291" y="10129"/>
                  </a:lnTo>
                  <a:lnTo>
                    <a:pt x="16291" y="10129"/>
                  </a:lnTo>
                  <a:lnTo>
                    <a:pt x="23960" y="13513"/>
                  </a:lnTo>
                  <a:cubicBezTo>
                    <a:pt x="24065" y="13561"/>
                    <a:pt x="24180" y="13584"/>
                    <a:pt x="24294" y="13584"/>
                  </a:cubicBezTo>
                  <a:cubicBezTo>
                    <a:pt x="24536" y="13584"/>
                    <a:pt x="24777" y="13483"/>
                    <a:pt x="24913" y="13312"/>
                  </a:cubicBezTo>
                  <a:cubicBezTo>
                    <a:pt x="25088" y="13037"/>
                    <a:pt x="25013" y="12711"/>
                    <a:pt x="24687" y="12536"/>
                  </a:cubicBezTo>
                  <a:lnTo>
                    <a:pt x="14161" y="6972"/>
                  </a:lnTo>
                  <a:lnTo>
                    <a:pt x="14161" y="6972"/>
                  </a:lnTo>
                  <a:cubicBezTo>
                    <a:pt x="16066" y="7698"/>
                    <a:pt x="18346" y="8576"/>
                    <a:pt x="21053" y="9603"/>
                  </a:cubicBezTo>
                  <a:cubicBezTo>
                    <a:pt x="22457" y="10155"/>
                    <a:pt x="23384" y="10505"/>
                    <a:pt x="23459" y="10530"/>
                  </a:cubicBezTo>
                  <a:cubicBezTo>
                    <a:pt x="23562" y="10578"/>
                    <a:pt x="23674" y="10600"/>
                    <a:pt x="23786" y="10600"/>
                  </a:cubicBezTo>
                  <a:cubicBezTo>
                    <a:pt x="24028" y="10600"/>
                    <a:pt x="24266" y="10494"/>
                    <a:pt x="24386" y="10305"/>
                  </a:cubicBezTo>
                  <a:cubicBezTo>
                    <a:pt x="24612" y="9954"/>
                    <a:pt x="24512" y="9779"/>
                    <a:pt x="24086" y="9528"/>
                  </a:cubicBezTo>
                  <a:cubicBezTo>
                    <a:pt x="24086" y="9528"/>
                    <a:pt x="24061" y="9503"/>
                    <a:pt x="24011" y="9503"/>
                  </a:cubicBezTo>
                  <a:cubicBezTo>
                    <a:pt x="23835" y="9403"/>
                    <a:pt x="23635" y="9302"/>
                    <a:pt x="23359" y="9177"/>
                  </a:cubicBezTo>
                  <a:lnTo>
                    <a:pt x="21329" y="8200"/>
                  </a:lnTo>
                  <a:cubicBezTo>
                    <a:pt x="19675" y="7398"/>
                    <a:pt x="17419" y="6320"/>
                    <a:pt x="15188" y="5242"/>
                  </a:cubicBezTo>
                  <a:lnTo>
                    <a:pt x="14161" y="4741"/>
                  </a:lnTo>
                  <a:lnTo>
                    <a:pt x="22958" y="7473"/>
                  </a:lnTo>
                  <a:cubicBezTo>
                    <a:pt x="23045" y="7506"/>
                    <a:pt x="23138" y="7522"/>
                    <a:pt x="23230" y="7522"/>
                  </a:cubicBezTo>
                  <a:cubicBezTo>
                    <a:pt x="23482" y="7522"/>
                    <a:pt x="23732" y="7406"/>
                    <a:pt x="23860" y="7222"/>
                  </a:cubicBezTo>
                  <a:cubicBezTo>
                    <a:pt x="24011" y="6946"/>
                    <a:pt x="23885" y="6621"/>
                    <a:pt x="23584" y="6470"/>
                  </a:cubicBezTo>
                  <a:lnTo>
                    <a:pt x="19198" y="4566"/>
                  </a:lnTo>
                  <a:lnTo>
                    <a:pt x="19198" y="4566"/>
                  </a:lnTo>
                  <a:lnTo>
                    <a:pt x="22106" y="5292"/>
                  </a:lnTo>
                  <a:cubicBezTo>
                    <a:pt x="22182" y="5316"/>
                    <a:pt x="22260" y="5327"/>
                    <a:pt x="22336" y="5327"/>
                  </a:cubicBezTo>
                  <a:cubicBezTo>
                    <a:pt x="22586" y="5327"/>
                    <a:pt x="22824" y="5209"/>
                    <a:pt x="22958" y="5017"/>
                  </a:cubicBezTo>
                  <a:cubicBezTo>
                    <a:pt x="23133" y="4766"/>
                    <a:pt x="23033" y="4465"/>
                    <a:pt x="22757" y="4315"/>
                  </a:cubicBezTo>
                  <a:lnTo>
                    <a:pt x="20376" y="2911"/>
                  </a:lnTo>
                  <a:lnTo>
                    <a:pt x="21880" y="3237"/>
                  </a:lnTo>
                  <a:cubicBezTo>
                    <a:pt x="21951" y="3254"/>
                    <a:pt x="22022" y="3262"/>
                    <a:pt x="22091" y="3262"/>
                  </a:cubicBezTo>
                  <a:cubicBezTo>
                    <a:pt x="22341" y="3262"/>
                    <a:pt x="22570" y="3158"/>
                    <a:pt x="22707" y="2962"/>
                  </a:cubicBezTo>
                  <a:cubicBezTo>
                    <a:pt x="22858" y="2736"/>
                    <a:pt x="22782" y="2435"/>
                    <a:pt x="22532" y="2285"/>
                  </a:cubicBezTo>
                  <a:lnTo>
                    <a:pt x="21128" y="1307"/>
                  </a:lnTo>
                  <a:cubicBezTo>
                    <a:pt x="21329" y="1232"/>
                    <a:pt x="21504" y="1057"/>
                    <a:pt x="21529" y="856"/>
                  </a:cubicBezTo>
                  <a:cubicBezTo>
                    <a:pt x="21579" y="555"/>
                    <a:pt x="21329" y="280"/>
                    <a:pt x="20928" y="230"/>
                  </a:cubicBezTo>
                  <a:lnTo>
                    <a:pt x="18672" y="4"/>
                  </a:lnTo>
                  <a:cubicBezTo>
                    <a:pt x="18647" y="2"/>
                    <a:pt x="18621" y="1"/>
                    <a:pt x="185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7"/>
            <p:cNvSpPr/>
            <p:nvPr/>
          </p:nvSpPr>
          <p:spPr>
            <a:xfrm>
              <a:off x="1614175" y="702900"/>
              <a:ext cx="1432350" cy="1021450"/>
            </a:xfrm>
            <a:custGeom>
              <a:avLst/>
              <a:gdLst/>
              <a:ahLst/>
              <a:cxnLst/>
              <a:rect l="l" t="t" r="r" b="b"/>
              <a:pathLst>
                <a:path w="57294" h="40858" extrusionOk="0">
                  <a:moveTo>
                    <a:pt x="1379" y="6998"/>
                  </a:moveTo>
                  <a:lnTo>
                    <a:pt x="1379" y="6998"/>
                  </a:lnTo>
                  <a:cubicBezTo>
                    <a:pt x="1554" y="8026"/>
                    <a:pt x="1254" y="8803"/>
                    <a:pt x="777" y="9605"/>
                  </a:cubicBezTo>
                  <a:cubicBezTo>
                    <a:pt x="401" y="8828"/>
                    <a:pt x="677" y="7524"/>
                    <a:pt x="1379" y="6998"/>
                  </a:cubicBezTo>
                  <a:close/>
                  <a:moveTo>
                    <a:pt x="53795" y="12031"/>
                  </a:moveTo>
                  <a:cubicBezTo>
                    <a:pt x="53981" y="12031"/>
                    <a:pt x="54169" y="12057"/>
                    <a:pt x="54362" y="12111"/>
                  </a:cubicBezTo>
                  <a:cubicBezTo>
                    <a:pt x="54988" y="12286"/>
                    <a:pt x="55439" y="12662"/>
                    <a:pt x="55565" y="13314"/>
                  </a:cubicBezTo>
                  <a:cubicBezTo>
                    <a:pt x="55690" y="13966"/>
                    <a:pt x="55364" y="14442"/>
                    <a:pt x="54863" y="14818"/>
                  </a:cubicBezTo>
                  <a:cubicBezTo>
                    <a:pt x="54474" y="15100"/>
                    <a:pt x="54061" y="15246"/>
                    <a:pt x="53614" y="15246"/>
                  </a:cubicBezTo>
                  <a:cubicBezTo>
                    <a:pt x="53426" y="15246"/>
                    <a:pt x="53233" y="15220"/>
                    <a:pt x="53033" y="15169"/>
                  </a:cubicBezTo>
                  <a:cubicBezTo>
                    <a:pt x="52808" y="15118"/>
                    <a:pt x="52682" y="14993"/>
                    <a:pt x="52682" y="14768"/>
                  </a:cubicBezTo>
                  <a:cubicBezTo>
                    <a:pt x="52632" y="13966"/>
                    <a:pt x="52582" y="13189"/>
                    <a:pt x="52532" y="12387"/>
                  </a:cubicBezTo>
                  <a:cubicBezTo>
                    <a:pt x="52966" y="12161"/>
                    <a:pt x="53376" y="12031"/>
                    <a:pt x="53795" y="12031"/>
                  </a:cubicBezTo>
                  <a:close/>
                  <a:moveTo>
                    <a:pt x="35138" y="13239"/>
                  </a:moveTo>
                  <a:lnTo>
                    <a:pt x="35138" y="13239"/>
                  </a:lnTo>
                  <a:cubicBezTo>
                    <a:pt x="34687" y="15144"/>
                    <a:pt x="34662" y="16923"/>
                    <a:pt x="35214" y="18677"/>
                  </a:cubicBezTo>
                  <a:cubicBezTo>
                    <a:pt x="35062" y="18700"/>
                    <a:pt x="34950" y="18716"/>
                    <a:pt x="34861" y="18716"/>
                  </a:cubicBezTo>
                  <a:cubicBezTo>
                    <a:pt x="34658" y="18716"/>
                    <a:pt x="34584" y="18631"/>
                    <a:pt x="34462" y="18352"/>
                  </a:cubicBezTo>
                  <a:cubicBezTo>
                    <a:pt x="33860" y="16973"/>
                    <a:pt x="33710" y="15545"/>
                    <a:pt x="33986" y="14091"/>
                  </a:cubicBezTo>
                  <a:cubicBezTo>
                    <a:pt x="34036" y="13865"/>
                    <a:pt x="34161" y="13690"/>
                    <a:pt x="34387" y="13590"/>
                  </a:cubicBezTo>
                  <a:cubicBezTo>
                    <a:pt x="34587" y="13514"/>
                    <a:pt x="34788" y="13414"/>
                    <a:pt x="35138" y="13239"/>
                  </a:cubicBezTo>
                  <a:close/>
                  <a:moveTo>
                    <a:pt x="52958" y="5570"/>
                  </a:moveTo>
                  <a:cubicBezTo>
                    <a:pt x="52081" y="8151"/>
                    <a:pt x="51905" y="10732"/>
                    <a:pt x="52006" y="13339"/>
                  </a:cubicBezTo>
                  <a:cubicBezTo>
                    <a:pt x="52131" y="15920"/>
                    <a:pt x="52432" y="18502"/>
                    <a:pt x="53660" y="20933"/>
                  </a:cubicBezTo>
                  <a:cubicBezTo>
                    <a:pt x="47720" y="20231"/>
                    <a:pt x="41830" y="19555"/>
                    <a:pt x="35915" y="18853"/>
                  </a:cubicBezTo>
                  <a:cubicBezTo>
                    <a:pt x="35389" y="17449"/>
                    <a:pt x="35239" y="16021"/>
                    <a:pt x="35439" y="14567"/>
                  </a:cubicBezTo>
                  <a:cubicBezTo>
                    <a:pt x="35489" y="14166"/>
                    <a:pt x="35590" y="13815"/>
                    <a:pt x="35640" y="13414"/>
                  </a:cubicBezTo>
                  <a:cubicBezTo>
                    <a:pt x="35665" y="13088"/>
                    <a:pt x="35840" y="12888"/>
                    <a:pt x="36141" y="12763"/>
                  </a:cubicBezTo>
                  <a:cubicBezTo>
                    <a:pt x="37695" y="12061"/>
                    <a:pt x="39224" y="11359"/>
                    <a:pt x="40778" y="10657"/>
                  </a:cubicBezTo>
                  <a:cubicBezTo>
                    <a:pt x="44261" y="9053"/>
                    <a:pt x="47795" y="7575"/>
                    <a:pt x="51404" y="6221"/>
                  </a:cubicBezTo>
                  <a:cubicBezTo>
                    <a:pt x="51880" y="6046"/>
                    <a:pt x="52357" y="5820"/>
                    <a:pt x="52958" y="5570"/>
                  </a:cubicBezTo>
                  <a:close/>
                  <a:moveTo>
                    <a:pt x="54322" y="5011"/>
                  </a:moveTo>
                  <a:cubicBezTo>
                    <a:pt x="54499" y="5011"/>
                    <a:pt x="54684" y="5130"/>
                    <a:pt x="54863" y="5369"/>
                  </a:cubicBezTo>
                  <a:cubicBezTo>
                    <a:pt x="55114" y="5695"/>
                    <a:pt x="55314" y="6096"/>
                    <a:pt x="55489" y="6472"/>
                  </a:cubicBezTo>
                  <a:cubicBezTo>
                    <a:pt x="56016" y="7800"/>
                    <a:pt x="56266" y="9179"/>
                    <a:pt x="56417" y="10582"/>
                  </a:cubicBezTo>
                  <a:cubicBezTo>
                    <a:pt x="56667" y="12737"/>
                    <a:pt x="56718" y="14893"/>
                    <a:pt x="56417" y="17023"/>
                  </a:cubicBezTo>
                  <a:cubicBezTo>
                    <a:pt x="56291" y="17976"/>
                    <a:pt x="56066" y="18878"/>
                    <a:pt x="55815" y="19805"/>
                  </a:cubicBezTo>
                  <a:cubicBezTo>
                    <a:pt x="55715" y="20156"/>
                    <a:pt x="55515" y="20507"/>
                    <a:pt x="55289" y="20808"/>
                  </a:cubicBezTo>
                  <a:cubicBezTo>
                    <a:pt x="55149" y="20986"/>
                    <a:pt x="55002" y="21074"/>
                    <a:pt x="54852" y="21074"/>
                  </a:cubicBezTo>
                  <a:cubicBezTo>
                    <a:pt x="54707" y="21074"/>
                    <a:pt x="54559" y="20993"/>
                    <a:pt x="54412" y="20833"/>
                  </a:cubicBezTo>
                  <a:cubicBezTo>
                    <a:pt x="54161" y="20532"/>
                    <a:pt x="53936" y="20181"/>
                    <a:pt x="53785" y="19830"/>
                  </a:cubicBezTo>
                  <a:cubicBezTo>
                    <a:pt x="53334" y="18828"/>
                    <a:pt x="53109" y="17750"/>
                    <a:pt x="52933" y="16672"/>
                  </a:cubicBezTo>
                  <a:cubicBezTo>
                    <a:pt x="52883" y="16397"/>
                    <a:pt x="52858" y="16096"/>
                    <a:pt x="52808" y="15720"/>
                  </a:cubicBezTo>
                  <a:lnTo>
                    <a:pt x="52808" y="15720"/>
                  </a:lnTo>
                  <a:cubicBezTo>
                    <a:pt x="53081" y="15784"/>
                    <a:pt x="53337" y="15814"/>
                    <a:pt x="53582" y="15814"/>
                  </a:cubicBezTo>
                  <a:cubicBezTo>
                    <a:pt x="54011" y="15814"/>
                    <a:pt x="54405" y="15720"/>
                    <a:pt x="54788" y="15545"/>
                  </a:cubicBezTo>
                  <a:cubicBezTo>
                    <a:pt x="55840" y="15043"/>
                    <a:pt x="56392" y="13966"/>
                    <a:pt x="56066" y="12963"/>
                  </a:cubicBezTo>
                  <a:cubicBezTo>
                    <a:pt x="55815" y="12136"/>
                    <a:pt x="55013" y="11534"/>
                    <a:pt x="54061" y="11484"/>
                  </a:cubicBezTo>
                  <a:cubicBezTo>
                    <a:pt x="54009" y="11482"/>
                    <a:pt x="53958" y="11480"/>
                    <a:pt x="53906" y="11480"/>
                  </a:cubicBezTo>
                  <a:cubicBezTo>
                    <a:pt x="53481" y="11480"/>
                    <a:pt x="53052" y="11565"/>
                    <a:pt x="52582" y="11610"/>
                  </a:cubicBezTo>
                  <a:cubicBezTo>
                    <a:pt x="52582" y="11309"/>
                    <a:pt x="52582" y="11008"/>
                    <a:pt x="52582" y="10682"/>
                  </a:cubicBezTo>
                  <a:cubicBezTo>
                    <a:pt x="52657" y="9379"/>
                    <a:pt x="52783" y="8076"/>
                    <a:pt x="53184" y="6823"/>
                  </a:cubicBezTo>
                  <a:cubicBezTo>
                    <a:pt x="53334" y="6346"/>
                    <a:pt x="53535" y="5870"/>
                    <a:pt x="53785" y="5444"/>
                  </a:cubicBezTo>
                  <a:cubicBezTo>
                    <a:pt x="53943" y="5155"/>
                    <a:pt x="54128" y="5011"/>
                    <a:pt x="54322" y="5011"/>
                  </a:cubicBezTo>
                  <a:close/>
                  <a:moveTo>
                    <a:pt x="40303" y="22173"/>
                  </a:moveTo>
                  <a:cubicBezTo>
                    <a:pt x="40412" y="22173"/>
                    <a:pt x="40529" y="22195"/>
                    <a:pt x="40652" y="22236"/>
                  </a:cubicBezTo>
                  <a:cubicBezTo>
                    <a:pt x="40953" y="22362"/>
                    <a:pt x="41053" y="22537"/>
                    <a:pt x="41128" y="22913"/>
                  </a:cubicBezTo>
                  <a:cubicBezTo>
                    <a:pt x="40978" y="23314"/>
                    <a:pt x="40853" y="23715"/>
                    <a:pt x="40702" y="24091"/>
                  </a:cubicBezTo>
                  <a:cubicBezTo>
                    <a:pt x="40577" y="24321"/>
                    <a:pt x="40364" y="24429"/>
                    <a:pt x="40121" y="24429"/>
                  </a:cubicBezTo>
                  <a:cubicBezTo>
                    <a:pt x="40074" y="24429"/>
                    <a:pt x="40025" y="24425"/>
                    <a:pt x="39976" y="24417"/>
                  </a:cubicBezTo>
                  <a:cubicBezTo>
                    <a:pt x="39650" y="24367"/>
                    <a:pt x="39499" y="24141"/>
                    <a:pt x="39449" y="23840"/>
                  </a:cubicBezTo>
                  <a:cubicBezTo>
                    <a:pt x="39374" y="23364"/>
                    <a:pt x="39449" y="22888"/>
                    <a:pt x="39750" y="22487"/>
                  </a:cubicBezTo>
                  <a:cubicBezTo>
                    <a:pt x="39885" y="22268"/>
                    <a:pt x="40077" y="22173"/>
                    <a:pt x="40303" y="22173"/>
                  </a:cubicBezTo>
                  <a:close/>
                  <a:moveTo>
                    <a:pt x="38447" y="19730"/>
                  </a:moveTo>
                  <a:cubicBezTo>
                    <a:pt x="38973" y="19805"/>
                    <a:pt x="39374" y="19855"/>
                    <a:pt x="39875" y="19905"/>
                  </a:cubicBezTo>
                  <a:cubicBezTo>
                    <a:pt x="39850" y="20457"/>
                    <a:pt x="39825" y="20958"/>
                    <a:pt x="39800" y="21484"/>
                  </a:cubicBezTo>
                  <a:cubicBezTo>
                    <a:pt x="39775" y="21610"/>
                    <a:pt x="39675" y="21785"/>
                    <a:pt x="39550" y="21860"/>
                  </a:cubicBezTo>
                  <a:cubicBezTo>
                    <a:pt x="38948" y="22437"/>
                    <a:pt x="38798" y="23139"/>
                    <a:pt x="38898" y="23915"/>
                  </a:cubicBezTo>
                  <a:cubicBezTo>
                    <a:pt x="38948" y="24191"/>
                    <a:pt x="39123" y="24492"/>
                    <a:pt x="39324" y="24692"/>
                  </a:cubicBezTo>
                  <a:cubicBezTo>
                    <a:pt x="39600" y="24943"/>
                    <a:pt x="39675" y="25194"/>
                    <a:pt x="39600" y="25520"/>
                  </a:cubicBezTo>
                  <a:cubicBezTo>
                    <a:pt x="39550" y="25720"/>
                    <a:pt x="39524" y="25921"/>
                    <a:pt x="39474" y="26121"/>
                  </a:cubicBezTo>
                  <a:cubicBezTo>
                    <a:pt x="39249" y="26227"/>
                    <a:pt x="39024" y="26256"/>
                    <a:pt x="38787" y="26256"/>
                  </a:cubicBezTo>
                  <a:cubicBezTo>
                    <a:pt x="38576" y="26256"/>
                    <a:pt x="38357" y="26233"/>
                    <a:pt x="38121" y="26221"/>
                  </a:cubicBezTo>
                  <a:cubicBezTo>
                    <a:pt x="37920" y="24066"/>
                    <a:pt x="38196" y="21961"/>
                    <a:pt x="38447" y="19730"/>
                  </a:cubicBezTo>
                  <a:close/>
                  <a:moveTo>
                    <a:pt x="17892" y="0"/>
                  </a:moveTo>
                  <a:cubicBezTo>
                    <a:pt x="16267" y="0"/>
                    <a:pt x="14604" y="314"/>
                    <a:pt x="12983" y="983"/>
                  </a:cubicBezTo>
                  <a:cubicBezTo>
                    <a:pt x="12858" y="1033"/>
                    <a:pt x="12757" y="1083"/>
                    <a:pt x="12657" y="1133"/>
                  </a:cubicBezTo>
                  <a:cubicBezTo>
                    <a:pt x="12507" y="1234"/>
                    <a:pt x="12356" y="1359"/>
                    <a:pt x="12507" y="1534"/>
                  </a:cubicBezTo>
                  <a:cubicBezTo>
                    <a:pt x="12569" y="1596"/>
                    <a:pt x="12698" y="1641"/>
                    <a:pt x="12826" y="1641"/>
                  </a:cubicBezTo>
                  <a:cubicBezTo>
                    <a:pt x="12854" y="1641"/>
                    <a:pt x="12881" y="1639"/>
                    <a:pt x="12908" y="1635"/>
                  </a:cubicBezTo>
                  <a:cubicBezTo>
                    <a:pt x="13058" y="1610"/>
                    <a:pt x="13209" y="1534"/>
                    <a:pt x="13359" y="1459"/>
                  </a:cubicBezTo>
                  <a:cubicBezTo>
                    <a:pt x="14832" y="889"/>
                    <a:pt x="16345" y="588"/>
                    <a:pt x="17889" y="588"/>
                  </a:cubicBezTo>
                  <a:cubicBezTo>
                    <a:pt x="18447" y="588"/>
                    <a:pt x="19009" y="628"/>
                    <a:pt x="19574" y="707"/>
                  </a:cubicBezTo>
                  <a:cubicBezTo>
                    <a:pt x="26291" y="1660"/>
                    <a:pt x="30953" y="8026"/>
                    <a:pt x="29825" y="14717"/>
                  </a:cubicBezTo>
                  <a:cubicBezTo>
                    <a:pt x="28803" y="20681"/>
                    <a:pt x="23635" y="24817"/>
                    <a:pt x="17876" y="24817"/>
                  </a:cubicBezTo>
                  <a:cubicBezTo>
                    <a:pt x="16859" y="24817"/>
                    <a:pt x="15822" y="24688"/>
                    <a:pt x="14787" y="24417"/>
                  </a:cubicBezTo>
                  <a:cubicBezTo>
                    <a:pt x="9499" y="23038"/>
                    <a:pt x="5790" y="18226"/>
                    <a:pt x="5765" y="12763"/>
                  </a:cubicBezTo>
                  <a:cubicBezTo>
                    <a:pt x="5765" y="9855"/>
                    <a:pt x="6692" y="7274"/>
                    <a:pt x="8522" y="5018"/>
                  </a:cubicBezTo>
                  <a:cubicBezTo>
                    <a:pt x="8622" y="4893"/>
                    <a:pt x="8722" y="4768"/>
                    <a:pt x="8797" y="4617"/>
                  </a:cubicBezTo>
                  <a:cubicBezTo>
                    <a:pt x="8823" y="4542"/>
                    <a:pt x="8797" y="4367"/>
                    <a:pt x="8722" y="4316"/>
                  </a:cubicBezTo>
                  <a:cubicBezTo>
                    <a:pt x="8681" y="4275"/>
                    <a:pt x="8609" y="4256"/>
                    <a:pt x="8540" y="4256"/>
                  </a:cubicBezTo>
                  <a:cubicBezTo>
                    <a:pt x="8484" y="4256"/>
                    <a:pt x="8430" y="4269"/>
                    <a:pt x="8396" y="4291"/>
                  </a:cubicBezTo>
                  <a:cubicBezTo>
                    <a:pt x="8271" y="4367"/>
                    <a:pt x="8171" y="4517"/>
                    <a:pt x="8071" y="4617"/>
                  </a:cubicBezTo>
                  <a:cubicBezTo>
                    <a:pt x="6341" y="6722"/>
                    <a:pt x="5339" y="9128"/>
                    <a:pt x="5214" y="11810"/>
                  </a:cubicBezTo>
                  <a:cubicBezTo>
                    <a:pt x="4963" y="16572"/>
                    <a:pt x="6818" y="20382"/>
                    <a:pt x="10702" y="23189"/>
                  </a:cubicBezTo>
                  <a:cubicBezTo>
                    <a:pt x="10853" y="23289"/>
                    <a:pt x="11028" y="23414"/>
                    <a:pt x="11178" y="23514"/>
                  </a:cubicBezTo>
                  <a:cubicBezTo>
                    <a:pt x="10602" y="24768"/>
                    <a:pt x="10051" y="25996"/>
                    <a:pt x="9474" y="27249"/>
                  </a:cubicBezTo>
                  <a:cubicBezTo>
                    <a:pt x="9299" y="27174"/>
                    <a:pt x="9123" y="27098"/>
                    <a:pt x="8973" y="27023"/>
                  </a:cubicBezTo>
                  <a:cubicBezTo>
                    <a:pt x="7319" y="26171"/>
                    <a:pt x="5940" y="24968"/>
                    <a:pt x="4813" y="23489"/>
                  </a:cubicBezTo>
                  <a:cubicBezTo>
                    <a:pt x="2005" y="19780"/>
                    <a:pt x="853" y="15570"/>
                    <a:pt x="953" y="10983"/>
                  </a:cubicBezTo>
                  <a:cubicBezTo>
                    <a:pt x="953" y="10632"/>
                    <a:pt x="1053" y="10281"/>
                    <a:pt x="1254" y="9956"/>
                  </a:cubicBezTo>
                  <a:cubicBezTo>
                    <a:pt x="1604" y="9379"/>
                    <a:pt x="1905" y="8753"/>
                    <a:pt x="1980" y="8051"/>
                  </a:cubicBezTo>
                  <a:cubicBezTo>
                    <a:pt x="2005" y="7725"/>
                    <a:pt x="2056" y="7374"/>
                    <a:pt x="1980" y="7048"/>
                  </a:cubicBezTo>
                  <a:cubicBezTo>
                    <a:pt x="1902" y="6654"/>
                    <a:pt x="1655" y="6439"/>
                    <a:pt x="1370" y="6439"/>
                  </a:cubicBezTo>
                  <a:cubicBezTo>
                    <a:pt x="1202" y="6439"/>
                    <a:pt x="1020" y="6514"/>
                    <a:pt x="853" y="6672"/>
                  </a:cubicBezTo>
                  <a:cubicBezTo>
                    <a:pt x="627" y="6873"/>
                    <a:pt x="427" y="7148"/>
                    <a:pt x="326" y="7449"/>
                  </a:cubicBezTo>
                  <a:cubicBezTo>
                    <a:pt x="0" y="8251"/>
                    <a:pt x="26" y="9103"/>
                    <a:pt x="201" y="9956"/>
                  </a:cubicBezTo>
                  <a:cubicBezTo>
                    <a:pt x="276" y="10281"/>
                    <a:pt x="351" y="10607"/>
                    <a:pt x="351" y="10958"/>
                  </a:cubicBezTo>
                  <a:cubicBezTo>
                    <a:pt x="401" y="11785"/>
                    <a:pt x="376" y="12637"/>
                    <a:pt x="452" y="13489"/>
                  </a:cubicBezTo>
                  <a:cubicBezTo>
                    <a:pt x="702" y="16447"/>
                    <a:pt x="1529" y="19254"/>
                    <a:pt x="3033" y="21835"/>
                  </a:cubicBezTo>
                  <a:cubicBezTo>
                    <a:pt x="4487" y="24367"/>
                    <a:pt x="6417" y="26422"/>
                    <a:pt x="9098" y="27725"/>
                  </a:cubicBezTo>
                  <a:cubicBezTo>
                    <a:pt x="9148" y="27750"/>
                    <a:pt x="9224" y="27800"/>
                    <a:pt x="9324" y="27875"/>
                  </a:cubicBezTo>
                  <a:cubicBezTo>
                    <a:pt x="9224" y="28276"/>
                    <a:pt x="9123" y="28652"/>
                    <a:pt x="8998" y="29028"/>
                  </a:cubicBezTo>
                  <a:cubicBezTo>
                    <a:pt x="7945" y="32261"/>
                    <a:pt x="7494" y="35570"/>
                    <a:pt x="7269" y="38953"/>
                  </a:cubicBezTo>
                  <a:cubicBezTo>
                    <a:pt x="7244" y="39329"/>
                    <a:pt x="7294" y="39755"/>
                    <a:pt x="7319" y="40156"/>
                  </a:cubicBezTo>
                  <a:cubicBezTo>
                    <a:pt x="7342" y="40317"/>
                    <a:pt x="7427" y="40435"/>
                    <a:pt x="7595" y="40435"/>
                  </a:cubicBezTo>
                  <a:cubicBezTo>
                    <a:pt x="7611" y="40435"/>
                    <a:pt x="7627" y="40434"/>
                    <a:pt x="7645" y="40432"/>
                  </a:cubicBezTo>
                  <a:cubicBezTo>
                    <a:pt x="7820" y="40407"/>
                    <a:pt x="7870" y="40256"/>
                    <a:pt x="7870" y="40081"/>
                  </a:cubicBezTo>
                  <a:cubicBezTo>
                    <a:pt x="7870" y="39705"/>
                    <a:pt x="7820" y="39329"/>
                    <a:pt x="7845" y="38928"/>
                  </a:cubicBezTo>
                  <a:cubicBezTo>
                    <a:pt x="7970" y="37525"/>
                    <a:pt x="8096" y="36121"/>
                    <a:pt x="8271" y="34743"/>
                  </a:cubicBezTo>
                  <a:cubicBezTo>
                    <a:pt x="8597" y="32387"/>
                    <a:pt x="9198" y="30106"/>
                    <a:pt x="9950" y="27875"/>
                  </a:cubicBezTo>
                  <a:cubicBezTo>
                    <a:pt x="10376" y="26647"/>
                    <a:pt x="10928" y="25469"/>
                    <a:pt x="11454" y="24266"/>
                  </a:cubicBezTo>
                  <a:cubicBezTo>
                    <a:pt x="11504" y="24091"/>
                    <a:pt x="11630" y="23966"/>
                    <a:pt x="11680" y="23865"/>
                  </a:cubicBezTo>
                  <a:cubicBezTo>
                    <a:pt x="13900" y="24886"/>
                    <a:pt x="16018" y="25396"/>
                    <a:pt x="18045" y="25396"/>
                  </a:cubicBezTo>
                  <a:cubicBezTo>
                    <a:pt x="21439" y="25396"/>
                    <a:pt x="24575" y="23965"/>
                    <a:pt x="27494" y="21108"/>
                  </a:cubicBezTo>
                  <a:cubicBezTo>
                    <a:pt x="27895" y="21860"/>
                    <a:pt x="28271" y="22537"/>
                    <a:pt x="28622" y="23239"/>
                  </a:cubicBezTo>
                  <a:cubicBezTo>
                    <a:pt x="29925" y="26021"/>
                    <a:pt x="30727" y="28978"/>
                    <a:pt x="31279" y="31986"/>
                  </a:cubicBezTo>
                  <a:cubicBezTo>
                    <a:pt x="31780" y="34743"/>
                    <a:pt x="32081" y="37500"/>
                    <a:pt x="31780" y="40282"/>
                  </a:cubicBezTo>
                  <a:cubicBezTo>
                    <a:pt x="31780" y="40382"/>
                    <a:pt x="31755" y="40507"/>
                    <a:pt x="31780" y="40582"/>
                  </a:cubicBezTo>
                  <a:cubicBezTo>
                    <a:pt x="31830" y="40683"/>
                    <a:pt x="31930" y="40858"/>
                    <a:pt x="32031" y="40858"/>
                  </a:cubicBezTo>
                  <a:cubicBezTo>
                    <a:pt x="32131" y="40858"/>
                    <a:pt x="32256" y="40733"/>
                    <a:pt x="32306" y="40632"/>
                  </a:cubicBezTo>
                  <a:cubicBezTo>
                    <a:pt x="32357" y="40557"/>
                    <a:pt x="32357" y="40432"/>
                    <a:pt x="32357" y="40332"/>
                  </a:cubicBezTo>
                  <a:cubicBezTo>
                    <a:pt x="32407" y="39680"/>
                    <a:pt x="32482" y="39053"/>
                    <a:pt x="32482" y="38402"/>
                  </a:cubicBezTo>
                  <a:cubicBezTo>
                    <a:pt x="32482" y="35094"/>
                    <a:pt x="31956" y="31860"/>
                    <a:pt x="31154" y="28677"/>
                  </a:cubicBezTo>
                  <a:cubicBezTo>
                    <a:pt x="31128" y="28552"/>
                    <a:pt x="31103" y="28427"/>
                    <a:pt x="31078" y="28226"/>
                  </a:cubicBezTo>
                  <a:lnTo>
                    <a:pt x="31078" y="28226"/>
                  </a:lnTo>
                  <a:cubicBezTo>
                    <a:pt x="31630" y="28878"/>
                    <a:pt x="32106" y="29429"/>
                    <a:pt x="32632" y="29981"/>
                  </a:cubicBezTo>
                  <a:cubicBezTo>
                    <a:pt x="33334" y="30733"/>
                    <a:pt x="34136" y="31359"/>
                    <a:pt x="35113" y="31735"/>
                  </a:cubicBezTo>
                  <a:cubicBezTo>
                    <a:pt x="35396" y="31847"/>
                    <a:pt x="35673" y="31902"/>
                    <a:pt x="35941" y="31902"/>
                  </a:cubicBezTo>
                  <a:cubicBezTo>
                    <a:pt x="36454" y="31902"/>
                    <a:pt x="36932" y="31696"/>
                    <a:pt x="37344" y="31284"/>
                  </a:cubicBezTo>
                  <a:cubicBezTo>
                    <a:pt x="37670" y="30958"/>
                    <a:pt x="37996" y="30607"/>
                    <a:pt x="38221" y="30231"/>
                  </a:cubicBezTo>
                  <a:cubicBezTo>
                    <a:pt x="39149" y="28677"/>
                    <a:pt x="40076" y="27149"/>
                    <a:pt x="40377" y="25344"/>
                  </a:cubicBezTo>
                  <a:cubicBezTo>
                    <a:pt x="40402" y="25194"/>
                    <a:pt x="40477" y="24993"/>
                    <a:pt x="40602" y="24943"/>
                  </a:cubicBezTo>
                  <a:cubicBezTo>
                    <a:pt x="41379" y="24492"/>
                    <a:pt x="41580" y="23715"/>
                    <a:pt x="41655" y="22938"/>
                  </a:cubicBezTo>
                  <a:cubicBezTo>
                    <a:pt x="41730" y="22136"/>
                    <a:pt x="41379" y="21835"/>
                    <a:pt x="40828" y="21710"/>
                  </a:cubicBezTo>
                  <a:cubicBezTo>
                    <a:pt x="40677" y="21685"/>
                    <a:pt x="40552" y="21635"/>
                    <a:pt x="40402" y="21560"/>
                  </a:cubicBezTo>
                  <a:cubicBezTo>
                    <a:pt x="40402" y="21033"/>
                    <a:pt x="40301" y="20507"/>
                    <a:pt x="40527" y="19981"/>
                  </a:cubicBezTo>
                  <a:cubicBezTo>
                    <a:pt x="40652" y="20006"/>
                    <a:pt x="40753" y="20006"/>
                    <a:pt x="40853" y="20006"/>
                  </a:cubicBezTo>
                  <a:cubicBezTo>
                    <a:pt x="42006" y="20131"/>
                    <a:pt x="43159" y="20281"/>
                    <a:pt x="44311" y="20432"/>
                  </a:cubicBezTo>
                  <a:cubicBezTo>
                    <a:pt x="47745" y="20833"/>
                    <a:pt x="51154" y="21209"/>
                    <a:pt x="54587" y="21635"/>
                  </a:cubicBezTo>
                  <a:cubicBezTo>
                    <a:pt x="54650" y="21642"/>
                    <a:pt x="54711" y="21645"/>
                    <a:pt x="54772" y="21645"/>
                  </a:cubicBezTo>
                  <a:cubicBezTo>
                    <a:pt x="55147" y="21645"/>
                    <a:pt x="55474" y="21507"/>
                    <a:pt x="55690" y="21184"/>
                  </a:cubicBezTo>
                  <a:cubicBezTo>
                    <a:pt x="55941" y="20858"/>
                    <a:pt x="56166" y="20482"/>
                    <a:pt x="56317" y="20106"/>
                  </a:cubicBezTo>
                  <a:cubicBezTo>
                    <a:pt x="56743" y="19053"/>
                    <a:pt x="56918" y="17925"/>
                    <a:pt x="57043" y="16798"/>
                  </a:cubicBezTo>
                  <a:cubicBezTo>
                    <a:pt x="57294" y="14492"/>
                    <a:pt x="57219" y="12186"/>
                    <a:pt x="56918" y="9880"/>
                  </a:cubicBezTo>
                  <a:cubicBezTo>
                    <a:pt x="56718" y="8577"/>
                    <a:pt x="56492" y="7274"/>
                    <a:pt x="55941" y="6096"/>
                  </a:cubicBezTo>
                  <a:cubicBezTo>
                    <a:pt x="55715" y="5620"/>
                    <a:pt x="55414" y="5169"/>
                    <a:pt x="55088" y="4768"/>
                  </a:cubicBezTo>
                  <a:cubicBezTo>
                    <a:pt x="54908" y="4537"/>
                    <a:pt x="54651" y="4426"/>
                    <a:pt x="54376" y="4426"/>
                  </a:cubicBezTo>
                  <a:cubicBezTo>
                    <a:pt x="54232" y="4426"/>
                    <a:pt x="54082" y="4457"/>
                    <a:pt x="53936" y="4517"/>
                  </a:cubicBezTo>
                  <a:cubicBezTo>
                    <a:pt x="52657" y="5043"/>
                    <a:pt x="51379" y="5595"/>
                    <a:pt x="50076" y="6096"/>
                  </a:cubicBezTo>
                  <a:cubicBezTo>
                    <a:pt x="45489" y="7875"/>
                    <a:pt x="40978" y="9905"/>
                    <a:pt x="36517" y="11986"/>
                  </a:cubicBezTo>
                  <a:cubicBezTo>
                    <a:pt x="35640" y="12387"/>
                    <a:pt x="34788" y="12838"/>
                    <a:pt x="33910" y="13264"/>
                  </a:cubicBezTo>
                  <a:cubicBezTo>
                    <a:pt x="33635" y="13414"/>
                    <a:pt x="33484" y="13615"/>
                    <a:pt x="33459" y="13915"/>
                  </a:cubicBezTo>
                  <a:cubicBezTo>
                    <a:pt x="33409" y="14342"/>
                    <a:pt x="33309" y="14768"/>
                    <a:pt x="33309" y="15169"/>
                  </a:cubicBezTo>
                  <a:cubicBezTo>
                    <a:pt x="33259" y="16372"/>
                    <a:pt x="33434" y="17499"/>
                    <a:pt x="33935" y="18602"/>
                  </a:cubicBezTo>
                  <a:cubicBezTo>
                    <a:pt x="34161" y="19053"/>
                    <a:pt x="34437" y="19329"/>
                    <a:pt x="34988" y="19354"/>
                  </a:cubicBezTo>
                  <a:cubicBezTo>
                    <a:pt x="35489" y="19354"/>
                    <a:pt x="35991" y="19429"/>
                    <a:pt x="36492" y="19504"/>
                  </a:cubicBezTo>
                  <a:cubicBezTo>
                    <a:pt x="36943" y="19555"/>
                    <a:pt x="37419" y="19630"/>
                    <a:pt x="37895" y="19680"/>
                  </a:cubicBezTo>
                  <a:cubicBezTo>
                    <a:pt x="37770" y="21033"/>
                    <a:pt x="37620" y="22286"/>
                    <a:pt x="37519" y="23540"/>
                  </a:cubicBezTo>
                  <a:cubicBezTo>
                    <a:pt x="37469" y="24392"/>
                    <a:pt x="37469" y="25244"/>
                    <a:pt x="37519" y="26071"/>
                  </a:cubicBezTo>
                  <a:cubicBezTo>
                    <a:pt x="37545" y="26748"/>
                    <a:pt x="37695" y="26823"/>
                    <a:pt x="38347" y="26848"/>
                  </a:cubicBezTo>
                  <a:lnTo>
                    <a:pt x="39424" y="26848"/>
                  </a:lnTo>
                  <a:cubicBezTo>
                    <a:pt x="39073" y="27525"/>
                    <a:pt x="38773" y="28151"/>
                    <a:pt x="38447" y="28728"/>
                  </a:cubicBezTo>
                  <a:cubicBezTo>
                    <a:pt x="38071" y="29354"/>
                    <a:pt x="37695" y="29981"/>
                    <a:pt x="37244" y="30557"/>
                  </a:cubicBezTo>
                  <a:cubicBezTo>
                    <a:pt x="36823" y="31083"/>
                    <a:pt x="36412" y="31329"/>
                    <a:pt x="35934" y="31329"/>
                  </a:cubicBezTo>
                  <a:cubicBezTo>
                    <a:pt x="35614" y="31329"/>
                    <a:pt x="35265" y="31219"/>
                    <a:pt x="34863" y="31008"/>
                  </a:cubicBezTo>
                  <a:cubicBezTo>
                    <a:pt x="34763" y="30958"/>
                    <a:pt x="34662" y="30883"/>
                    <a:pt x="34562" y="30808"/>
                  </a:cubicBezTo>
                  <a:cubicBezTo>
                    <a:pt x="33409" y="30131"/>
                    <a:pt x="32557" y="29129"/>
                    <a:pt x="31755" y="28101"/>
                  </a:cubicBezTo>
                  <a:cubicBezTo>
                    <a:pt x="30978" y="27073"/>
                    <a:pt x="30326" y="26021"/>
                    <a:pt x="29900" y="24793"/>
                  </a:cubicBezTo>
                  <a:cubicBezTo>
                    <a:pt x="29374" y="23339"/>
                    <a:pt x="28697" y="21936"/>
                    <a:pt x="27820" y="20607"/>
                  </a:cubicBezTo>
                  <a:cubicBezTo>
                    <a:pt x="27920" y="20482"/>
                    <a:pt x="27971" y="20382"/>
                    <a:pt x="28046" y="20281"/>
                  </a:cubicBezTo>
                  <a:cubicBezTo>
                    <a:pt x="30226" y="17274"/>
                    <a:pt x="31028" y="13915"/>
                    <a:pt x="30326" y="10281"/>
                  </a:cubicBezTo>
                  <a:cubicBezTo>
                    <a:pt x="29129" y="4081"/>
                    <a:pt x="23754" y="0"/>
                    <a:pt x="178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7"/>
            <p:cNvSpPr/>
            <p:nvPr/>
          </p:nvSpPr>
          <p:spPr>
            <a:xfrm>
              <a:off x="2095375" y="1002525"/>
              <a:ext cx="205550" cy="135725"/>
            </a:xfrm>
            <a:custGeom>
              <a:avLst/>
              <a:gdLst/>
              <a:ahLst/>
              <a:cxnLst/>
              <a:rect l="l" t="t" r="r" b="b"/>
              <a:pathLst>
                <a:path w="8222" h="5429" extrusionOk="0">
                  <a:moveTo>
                    <a:pt x="7520" y="1028"/>
                  </a:moveTo>
                  <a:lnTo>
                    <a:pt x="7520" y="1028"/>
                  </a:lnTo>
                  <a:cubicBezTo>
                    <a:pt x="7895" y="2532"/>
                    <a:pt x="6993" y="4637"/>
                    <a:pt x="4988" y="4813"/>
                  </a:cubicBezTo>
                  <a:cubicBezTo>
                    <a:pt x="4844" y="4828"/>
                    <a:pt x="4703" y="4835"/>
                    <a:pt x="4564" y="4835"/>
                  </a:cubicBezTo>
                  <a:cubicBezTo>
                    <a:pt x="3302" y="4835"/>
                    <a:pt x="2255" y="4235"/>
                    <a:pt x="1329" y="3309"/>
                  </a:cubicBezTo>
                  <a:lnTo>
                    <a:pt x="1329" y="3309"/>
                  </a:lnTo>
                  <a:cubicBezTo>
                    <a:pt x="1676" y="3344"/>
                    <a:pt x="2017" y="3363"/>
                    <a:pt x="2350" y="3363"/>
                  </a:cubicBezTo>
                  <a:cubicBezTo>
                    <a:pt x="4371" y="3363"/>
                    <a:pt x="6121" y="2685"/>
                    <a:pt x="7520" y="1028"/>
                  </a:cubicBezTo>
                  <a:close/>
                  <a:moveTo>
                    <a:pt x="7645" y="1"/>
                  </a:moveTo>
                  <a:cubicBezTo>
                    <a:pt x="7570" y="1"/>
                    <a:pt x="7394" y="151"/>
                    <a:pt x="7319" y="276"/>
                  </a:cubicBezTo>
                  <a:cubicBezTo>
                    <a:pt x="6191" y="2006"/>
                    <a:pt x="4537" y="2707"/>
                    <a:pt x="2532" y="2758"/>
                  </a:cubicBezTo>
                  <a:cubicBezTo>
                    <a:pt x="2485" y="2759"/>
                    <a:pt x="2439" y="2760"/>
                    <a:pt x="2393" y="2760"/>
                  </a:cubicBezTo>
                  <a:cubicBezTo>
                    <a:pt x="1715" y="2760"/>
                    <a:pt x="1060" y="2593"/>
                    <a:pt x="427" y="2382"/>
                  </a:cubicBezTo>
                  <a:cubicBezTo>
                    <a:pt x="402" y="2372"/>
                    <a:pt x="376" y="2368"/>
                    <a:pt x="348" y="2368"/>
                  </a:cubicBezTo>
                  <a:cubicBezTo>
                    <a:pt x="235" y="2368"/>
                    <a:pt x="102" y="2437"/>
                    <a:pt x="1" y="2457"/>
                  </a:cubicBezTo>
                  <a:cubicBezTo>
                    <a:pt x="26" y="2582"/>
                    <a:pt x="1" y="2732"/>
                    <a:pt x="76" y="2833"/>
                  </a:cubicBezTo>
                  <a:cubicBezTo>
                    <a:pt x="928" y="4011"/>
                    <a:pt x="2031" y="4863"/>
                    <a:pt x="3434" y="5264"/>
                  </a:cubicBezTo>
                  <a:cubicBezTo>
                    <a:pt x="3836" y="5375"/>
                    <a:pt x="4228" y="5429"/>
                    <a:pt x="4605" y="5429"/>
                  </a:cubicBezTo>
                  <a:cubicBezTo>
                    <a:pt x="6346" y="5429"/>
                    <a:pt x="7750" y="4286"/>
                    <a:pt x="8121" y="2432"/>
                  </a:cubicBezTo>
                  <a:cubicBezTo>
                    <a:pt x="8171" y="2131"/>
                    <a:pt x="8196" y="1830"/>
                    <a:pt x="8221" y="1555"/>
                  </a:cubicBezTo>
                  <a:cubicBezTo>
                    <a:pt x="8196" y="1229"/>
                    <a:pt x="8171" y="928"/>
                    <a:pt x="8121" y="627"/>
                  </a:cubicBezTo>
                  <a:cubicBezTo>
                    <a:pt x="8121" y="527"/>
                    <a:pt x="8096" y="402"/>
                    <a:pt x="8046" y="326"/>
                  </a:cubicBezTo>
                  <a:cubicBezTo>
                    <a:pt x="7946" y="201"/>
                    <a:pt x="7795" y="51"/>
                    <a:pt x="76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37"/>
            <p:cNvSpPr/>
            <p:nvPr/>
          </p:nvSpPr>
          <p:spPr>
            <a:xfrm>
              <a:off x="3077225" y="862500"/>
              <a:ext cx="109675" cy="69250"/>
            </a:xfrm>
            <a:custGeom>
              <a:avLst/>
              <a:gdLst/>
              <a:ahLst/>
              <a:cxnLst/>
              <a:rect l="l" t="t" r="r" b="b"/>
              <a:pathLst>
                <a:path w="4387" h="2770" extrusionOk="0">
                  <a:moveTo>
                    <a:pt x="4014" y="1"/>
                  </a:moveTo>
                  <a:cubicBezTo>
                    <a:pt x="3891" y="1"/>
                    <a:pt x="3754" y="78"/>
                    <a:pt x="3634" y="138"/>
                  </a:cubicBezTo>
                  <a:cubicBezTo>
                    <a:pt x="3609" y="163"/>
                    <a:pt x="3559" y="163"/>
                    <a:pt x="3534" y="188"/>
                  </a:cubicBezTo>
                  <a:cubicBezTo>
                    <a:pt x="2506" y="815"/>
                    <a:pt x="1479" y="1466"/>
                    <a:pt x="451" y="2093"/>
                  </a:cubicBezTo>
                  <a:cubicBezTo>
                    <a:pt x="326" y="2168"/>
                    <a:pt x="201" y="2293"/>
                    <a:pt x="100" y="2419"/>
                  </a:cubicBezTo>
                  <a:cubicBezTo>
                    <a:pt x="0" y="2544"/>
                    <a:pt x="125" y="2770"/>
                    <a:pt x="351" y="2770"/>
                  </a:cubicBezTo>
                  <a:cubicBezTo>
                    <a:pt x="426" y="2719"/>
                    <a:pt x="551" y="2644"/>
                    <a:pt x="677" y="2569"/>
                  </a:cubicBezTo>
                  <a:cubicBezTo>
                    <a:pt x="1754" y="1917"/>
                    <a:pt x="2832" y="1266"/>
                    <a:pt x="3935" y="614"/>
                  </a:cubicBezTo>
                  <a:cubicBezTo>
                    <a:pt x="4110" y="514"/>
                    <a:pt x="4386" y="439"/>
                    <a:pt x="4236" y="138"/>
                  </a:cubicBezTo>
                  <a:cubicBezTo>
                    <a:pt x="4175" y="37"/>
                    <a:pt x="4098" y="1"/>
                    <a:pt x="40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37"/>
            <p:cNvSpPr/>
            <p:nvPr/>
          </p:nvSpPr>
          <p:spPr>
            <a:xfrm>
              <a:off x="2046500" y="987500"/>
              <a:ext cx="40125" cy="45775"/>
            </a:xfrm>
            <a:custGeom>
              <a:avLst/>
              <a:gdLst/>
              <a:ahLst/>
              <a:cxnLst/>
              <a:rect l="l" t="t" r="r" b="b"/>
              <a:pathLst>
                <a:path w="1605" h="1831" extrusionOk="0">
                  <a:moveTo>
                    <a:pt x="803" y="0"/>
                  </a:moveTo>
                  <a:cubicBezTo>
                    <a:pt x="352" y="0"/>
                    <a:pt x="1" y="351"/>
                    <a:pt x="1" y="802"/>
                  </a:cubicBezTo>
                  <a:cubicBezTo>
                    <a:pt x="25" y="1364"/>
                    <a:pt x="431" y="1831"/>
                    <a:pt x="869" y="1831"/>
                  </a:cubicBezTo>
                  <a:cubicBezTo>
                    <a:pt x="880" y="1831"/>
                    <a:pt x="892" y="1830"/>
                    <a:pt x="903" y="1830"/>
                  </a:cubicBezTo>
                  <a:cubicBezTo>
                    <a:pt x="1279" y="1805"/>
                    <a:pt x="1605" y="1379"/>
                    <a:pt x="1605" y="978"/>
                  </a:cubicBezTo>
                  <a:cubicBezTo>
                    <a:pt x="1605" y="501"/>
                    <a:pt x="1204" y="0"/>
                    <a:pt x="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37"/>
            <p:cNvSpPr/>
            <p:nvPr/>
          </p:nvSpPr>
          <p:spPr>
            <a:xfrm>
              <a:off x="2253900" y="935475"/>
              <a:ext cx="43875" cy="44050"/>
            </a:xfrm>
            <a:custGeom>
              <a:avLst/>
              <a:gdLst/>
              <a:ahLst/>
              <a:cxnLst/>
              <a:rect l="l" t="t" r="r" b="b"/>
              <a:pathLst>
                <a:path w="1755" h="1762" extrusionOk="0">
                  <a:moveTo>
                    <a:pt x="803" y="1"/>
                  </a:moveTo>
                  <a:cubicBezTo>
                    <a:pt x="702" y="51"/>
                    <a:pt x="502" y="101"/>
                    <a:pt x="377" y="226"/>
                  </a:cubicBezTo>
                  <a:cubicBezTo>
                    <a:pt x="1" y="653"/>
                    <a:pt x="176" y="1429"/>
                    <a:pt x="677" y="1655"/>
                  </a:cubicBezTo>
                  <a:cubicBezTo>
                    <a:pt x="815" y="1718"/>
                    <a:pt x="959" y="1762"/>
                    <a:pt x="1097" y="1762"/>
                  </a:cubicBezTo>
                  <a:cubicBezTo>
                    <a:pt x="1235" y="1762"/>
                    <a:pt x="1366" y="1718"/>
                    <a:pt x="1479" y="1605"/>
                  </a:cubicBezTo>
                  <a:cubicBezTo>
                    <a:pt x="1755" y="1329"/>
                    <a:pt x="1730" y="978"/>
                    <a:pt x="1630" y="653"/>
                  </a:cubicBezTo>
                  <a:cubicBezTo>
                    <a:pt x="1504" y="302"/>
                    <a:pt x="1304" y="51"/>
                    <a:pt x="8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37"/>
            <p:cNvSpPr/>
            <p:nvPr/>
          </p:nvSpPr>
          <p:spPr>
            <a:xfrm>
              <a:off x="3085350" y="1145375"/>
              <a:ext cx="94650" cy="42025"/>
            </a:xfrm>
            <a:custGeom>
              <a:avLst/>
              <a:gdLst/>
              <a:ahLst/>
              <a:cxnLst/>
              <a:rect l="l" t="t" r="r" b="b"/>
              <a:pathLst>
                <a:path w="3786" h="1681" extrusionOk="0">
                  <a:moveTo>
                    <a:pt x="327" y="1"/>
                  </a:moveTo>
                  <a:cubicBezTo>
                    <a:pt x="226" y="51"/>
                    <a:pt x="126" y="126"/>
                    <a:pt x="1" y="201"/>
                  </a:cubicBezTo>
                  <a:cubicBezTo>
                    <a:pt x="51" y="302"/>
                    <a:pt x="101" y="402"/>
                    <a:pt x="176" y="477"/>
                  </a:cubicBezTo>
                  <a:cubicBezTo>
                    <a:pt x="252" y="527"/>
                    <a:pt x="377" y="552"/>
                    <a:pt x="452" y="577"/>
                  </a:cubicBezTo>
                  <a:cubicBezTo>
                    <a:pt x="1354" y="903"/>
                    <a:pt x="2231" y="1254"/>
                    <a:pt x="3109" y="1580"/>
                  </a:cubicBezTo>
                  <a:cubicBezTo>
                    <a:pt x="3234" y="1605"/>
                    <a:pt x="3334" y="1680"/>
                    <a:pt x="3460" y="1680"/>
                  </a:cubicBezTo>
                  <a:cubicBezTo>
                    <a:pt x="3535" y="1655"/>
                    <a:pt x="3635" y="1555"/>
                    <a:pt x="3785" y="1455"/>
                  </a:cubicBezTo>
                  <a:cubicBezTo>
                    <a:pt x="3560" y="1279"/>
                    <a:pt x="3409" y="1104"/>
                    <a:pt x="3234" y="1028"/>
                  </a:cubicBezTo>
                  <a:cubicBezTo>
                    <a:pt x="2332" y="678"/>
                    <a:pt x="1404" y="377"/>
                    <a:pt x="502" y="51"/>
                  </a:cubicBezTo>
                  <a:cubicBezTo>
                    <a:pt x="452" y="26"/>
                    <a:pt x="377" y="1"/>
                    <a:pt x="3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37"/>
            <p:cNvSpPr/>
            <p:nvPr/>
          </p:nvSpPr>
          <p:spPr>
            <a:xfrm>
              <a:off x="3104150" y="1048625"/>
              <a:ext cx="85875" cy="23125"/>
            </a:xfrm>
            <a:custGeom>
              <a:avLst/>
              <a:gdLst/>
              <a:ahLst/>
              <a:cxnLst/>
              <a:rect l="l" t="t" r="r" b="b"/>
              <a:pathLst>
                <a:path w="3435" h="925" extrusionOk="0">
                  <a:moveTo>
                    <a:pt x="270" y="1"/>
                  </a:moveTo>
                  <a:cubicBezTo>
                    <a:pt x="131" y="1"/>
                    <a:pt x="1" y="46"/>
                    <a:pt x="1" y="237"/>
                  </a:cubicBezTo>
                  <a:cubicBezTo>
                    <a:pt x="1" y="337"/>
                    <a:pt x="176" y="487"/>
                    <a:pt x="302" y="513"/>
                  </a:cubicBezTo>
                  <a:cubicBezTo>
                    <a:pt x="1154" y="663"/>
                    <a:pt x="2006" y="788"/>
                    <a:pt x="2808" y="914"/>
                  </a:cubicBezTo>
                  <a:cubicBezTo>
                    <a:pt x="2875" y="914"/>
                    <a:pt x="2919" y="925"/>
                    <a:pt x="2964" y="925"/>
                  </a:cubicBezTo>
                  <a:cubicBezTo>
                    <a:pt x="2986" y="925"/>
                    <a:pt x="3008" y="922"/>
                    <a:pt x="3033" y="914"/>
                  </a:cubicBezTo>
                  <a:cubicBezTo>
                    <a:pt x="3209" y="914"/>
                    <a:pt x="3434" y="888"/>
                    <a:pt x="3409" y="663"/>
                  </a:cubicBezTo>
                  <a:cubicBezTo>
                    <a:pt x="3409" y="563"/>
                    <a:pt x="3209" y="437"/>
                    <a:pt x="3083" y="412"/>
                  </a:cubicBezTo>
                  <a:cubicBezTo>
                    <a:pt x="2181" y="262"/>
                    <a:pt x="1304" y="137"/>
                    <a:pt x="402" y="11"/>
                  </a:cubicBezTo>
                  <a:cubicBezTo>
                    <a:pt x="360" y="5"/>
                    <a:pt x="315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764" name="Google Shape;1764;p37"/>
          <p:cNvCxnSpPr/>
          <p:nvPr/>
        </p:nvCxnSpPr>
        <p:spPr>
          <a:xfrm>
            <a:off x="2478325" y="3875050"/>
            <a:ext cx="3741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65" name="Google Shape;1765;p37"/>
          <p:cNvSpPr/>
          <p:nvPr/>
        </p:nvSpPr>
        <p:spPr>
          <a:xfrm rot="-559036">
            <a:off x="1203550" y="3265075"/>
            <a:ext cx="483097" cy="310873"/>
          </a:xfrm>
          <a:custGeom>
            <a:avLst/>
            <a:gdLst/>
            <a:ahLst/>
            <a:cxnLst/>
            <a:rect l="l" t="t" r="r" b="b"/>
            <a:pathLst>
              <a:path w="19324" h="12435" extrusionOk="0">
                <a:moveTo>
                  <a:pt x="12724" y="622"/>
                </a:moveTo>
                <a:cubicBezTo>
                  <a:pt x="14536" y="622"/>
                  <a:pt x="16351" y="665"/>
                  <a:pt x="18171" y="777"/>
                </a:cubicBezTo>
                <a:cubicBezTo>
                  <a:pt x="15464" y="3058"/>
                  <a:pt x="12782" y="5288"/>
                  <a:pt x="10051" y="7569"/>
                </a:cubicBezTo>
                <a:cubicBezTo>
                  <a:pt x="7043" y="5414"/>
                  <a:pt x="4036" y="3308"/>
                  <a:pt x="1178" y="953"/>
                </a:cubicBezTo>
                <a:cubicBezTo>
                  <a:pt x="5031" y="816"/>
                  <a:pt x="8871" y="622"/>
                  <a:pt x="12724" y="622"/>
                </a:cubicBezTo>
                <a:close/>
                <a:moveTo>
                  <a:pt x="652" y="1379"/>
                </a:moveTo>
                <a:lnTo>
                  <a:pt x="652" y="1379"/>
                </a:lnTo>
                <a:cubicBezTo>
                  <a:pt x="2381" y="2682"/>
                  <a:pt x="4061" y="3960"/>
                  <a:pt x="5765" y="5238"/>
                </a:cubicBezTo>
                <a:cubicBezTo>
                  <a:pt x="4361" y="7018"/>
                  <a:pt x="2958" y="8747"/>
                  <a:pt x="1529" y="10577"/>
                </a:cubicBezTo>
                <a:cubicBezTo>
                  <a:pt x="1078" y="7494"/>
                  <a:pt x="802" y="4486"/>
                  <a:pt x="652" y="1379"/>
                </a:cubicBezTo>
                <a:close/>
                <a:moveTo>
                  <a:pt x="18672" y="1203"/>
                </a:moveTo>
                <a:cubicBezTo>
                  <a:pt x="18772" y="1930"/>
                  <a:pt x="18672" y="2582"/>
                  <a:pt x="18672" y="3233"/>
                </a:cubicBezTo>
                <a:cubicBezTo>
                  <a:pt x="18672" y="3885"/>
                  <a:pt x="18697" y="4511"/>
                  <a:pt x="18672" y="5163"/>
                </a:cubicBezTo>
                <a:cubicBezTo>
                  <a:pt x="18672" y="5840"/>
                  <a:pt x="18622" y="6491"/>
                  <a:pt x="18597" y="7168"/>
                </a:cubicBezTo>
                <a:cubicBezTo>
                  <a:pt x="18597" y="7795"/>
                  <a:pt x="18597" y="8446"/>
                  <a:pt x="18597" y="9098"/>
                </a:cubicBezTo>
                <a:lnTo>
                  <a:pt x="18597" y="11178"/>
                </a:lnTo>
                <a:cubicBezTo>
                  <a:pt x="17068" y="9073"/>
                  <a:pt x="15589" y="7043"/>
                  <a:pt x="14061" y="4963"/>
                </a:cubicBezTo>
                <a:cubicBezTo>
                  <a:pt x="15539" y="3634"/>
                  <a:pt x="17068" y="2456"/>
                  <a:pt x="18672" y="1203"/>
                </a:cubicBezTo>
                <a:close/>
                <a:moveTo>
                  <a:pt x="13685" y="5339"/>
                </a:moveTo>
                <a:cubicBezTo>
                  <a:pt x="15214" y="7494"/>
                  <a:pt x="16742" y="9624"/>
                  <a:pt x="18271" y="11730"/>
                </a:cubicBezTo>
                <a:cubicBezTo>
                  <a:pt x="18188" y="11758"/>
                  <a:pt x="17807" y="11771"/>
                  <a:pt x="17213" y="11771"/>
                </a:cubicBezTo>
                <a:cubicBezTo>
                  <a:pt x="13672" y="11771"/>
                  <a:pt x="2552" y="11318"/>
                  <a:pt x="1780" y="11103"/>
                </a:cubicBezTo>
                <a:cubicBezTo>
                  <a:pt x="3309" y="9223"/>
                  <a:pt x="4762" y="7419"/>
                  <a:pt x="6266" y="5564"/>
                </a:cubicBezTo>
                <a:cubicBezTo>
                  <a:pt x="6567" y="5790"/>
                  <a:pt x="6817" y="5965"/>
                  <a:pt x="7068" y="6141"/>
                </a:cubicBezTo>
                <a:cubicBezTo>
                  <a:pt x="7820" y="6667"/>
                  <a:pt x="8597" y="7243"/>
                  <a:pt x="9374" y="7770"/>
                </a:cubicBezTo>
                <a:cubicBezTo>
                  <a:pt x="9649" y="7961"/>
                  <a:pt x="9844" y="8055"/>
                  <a:pt x="10033" y="8055"/>
                </a:cubicBezTo>
                <a:cubicBezTo>
                  <a:pt x="10240" y="8055"/>
                  <a:pt x="10439" y="7942"/>
                  <a:pt x="10727" y="7719"/>
                </a:cubicBezTo>
                <a:cubicBezTo>
                  <a:pt x="11604" y="7018"/>
                  <a:pt x="12482" y="6291"/>
                  <a:pt x="13359" y="5589"/>
                </a:cubicBezTo>
                <a:cubicBezTo>
                  <a:pt x="13459" y="5514"/>
                  <a:pt x="13534" y="5439"/>
                  <a:pt x="13685" y="5339"/>
                </a:cubicBezTo>
                <a:close/>
                <a:moveTo>
                  <a:pt x="9650" y="0"/>
                </a:moveTo>
                <a:cubicBezTo>
                  <a:pt x="9650" y="25"/>
                  <a:pt x="9650" y="50"/>
                  <a:pt x="9650" y="50"/>
                </a:cubicBezTo>
                <a:cubicBezTo>
                  <a:pt x="7218" y="151"/>
                  <a:pt x="4787" y="226"/>
                  <a:pt x="2356" y="301"/>
                </a:cubicBezTo>
                <a:cubicBezTo>
                  <a:pt x="1755" y="326"/>
                  <a:pt x="1153" y="376"/>
                  <a:pt x="552" y="401"/>
                </a:cubicBezTo>
                <a:cubicBezTo>
                  <a:pt x="25" y="451"/>
                  <a:pt x="0" y="501"/>
                  <a:pt x="51" y="1053"/>
                </a:cubicBezTo>
                <a:cubicBezTo>
                  <a:pt x="126" y="1830"/>
                  <a:pt x="176" y="2607"/>
                  <a:pt x="226" y="3409"/>
                </a:cubicBezTo>
                <a:cubicBezTo>
                  <a:pt x="276" y="4311"/>
                  <a:pt x="326" y="5213"/>
                  <a:pt x="401" y="6115"/>
                </a:cubicBezTo>
                <a:cubicBezTo>
                  <a:pt x="577" y="7719"/>
                  <a:pt x="777" y="9349"/>
                  <a:pt x="953" y="10978"/>
                </a:cubicBezTo>
                <a:cubicBezTo>
                  <a:pt x="1003" y="11404"/>
                  <a:pt x="1078" y="11529"/>
                  <a:pt x="1504" y="11629"/>
                </a:cubicBezTo>
                <a:cubicBezTo>
                  <a:pt x="1730" y="11704"/>
                  <a:pt x="1930" y="11730"/>
                  <a:pt x="2156" y="11755"/>
                </a:cubicBezTo>
                <a:cubicBezTo>
                  <a:pt x="5239" y="11905"/>
                  <a:pt x="8321" y="12080"/>
                  <a:pt x="11379" y="12231"/>
                </a:cubicBezTo>
                <a:cubicBezTo>
                  <a:pt x="13910" y="12331"/>
                  <a:pt x="16417" y="12356"/>
                  <a:pt x="18923" y="12431"/>
                </a:cubicBezTo>
                <a:cubicBezTo>
                  <a:pt x="18946" y="12433"/>
                  <a:pt x="18968" y="12434"/>
                  <a:pt x="18989" y="12434"/>
                </a:cubicBezTo>
                <a:cubicBezTo>
                  <a:pt x="19215" y="12434"/>
                  <a:pt x="19299" y="12312"/>
                  <a:pt x="19299" y="12105"/>
                </a:cubicBezTo>
                <a:cubicBezTo>
                  <a:pt x="19324" y="11830"/>
                  <a:pt x="19299" y="11579"/>
                  <a:pt x="19299" y="11303"/>
                </a:cubicBezTo>
                <a:cubicBezTo>
                  <a:pt x="19249" y="10526"/>
                  <a:pt x="19198" y="9750"/>
                  <a:pt x="19198" y="8973"/>
                </a:cubicBezTo>
                <a:cubicBezTo>
                  <a:pt x="19173" y="6817"/>
                  <a:pt x="19224" y="4662"/>
                  <a:pt x="19224" y="2506"/>
                </a:cubicBezTo>
                <a:cubicBezTo>
                  <a:pt x="19224" y="1930"/>
                  <a:pt x="19224" y="1379"/>
                  <a:pt x="19249" y="802"/>
                </a:cubicBezTo>
                <a:cubicBezTo>
                  <a:pt x="19249" y="251"/>
                  <a:pt x="19198" y="201"/>
                  <a:pt x="18647" y="176"/>
                </a:cubicBezTo>
                <a:cubicBezTo>
                  <a:pt x="17995" y="151"/>
                  <a:pt x="17369" y="151"/>
                  <a:pt x="16717" y="151"/>
                </a:cubicBezTo>
                <a:cubicBezTo>
                  <a:pt x="14361" y="100"/>
                  <a:pt x="12005" y="50"/>
                  <a:pt x="965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6" name="Google Shape;1766;p37"/>
          <p:cNvSpPr/>
          <p:nvPr/>
        </p:nvSpPr>
        <p:spPr>
          <a:xfrm rot="1184271">
            <a:off x="737606" y="3715219"/>
            <a:ext cx="483076" cy="310859"/>
          </a:xfrm>
          <a:custGeom>
            <a:avLst/>
            <a:gdLst/>
            <a:ahLst/>
            <a:cxnLst/>
            <a:rect l="l" t="t" r="r" b="b"/>
            <a:pathLst>
              <a:path w="19324" h="12435" extrusionOk="0">
                <a:moveTo>
                  <a:pt x="12724" y="622"/>
                </a:moveTo>
                <a:cubicBezTo>
                  <a:pt x="14536" y="622"/>
                  <a:pt x="16351" y="665"/>
                  <a:pt x="18171" y="777"/>
                </a:cubicBezTo>
                <a:cubicBezTo>
                  <a:pt x="15464" y="3058"/>
                  <a:pt x="12782" y="5288"/>
                  <a:pt x="10051" y="7569"/>
                </a:cubicBezTo>
                <a:cubicBezTo>
                  <a:pt x="7043" y="5414"/>
                  <a:pt x="4036" y="3308"/>
                  <a:pt x="1178" y="953"/>
                </a:cubicBezTo>
                <a:cubicBezTo>
                  <a:pt x="5031" y="816"/>
                  <a:pt x="8871" y="622"/>
                  <a:pt x="12724" y="622"/>
                </a:cubicBezTo>
                <a:close/>
                <a:moveTo>
                  <a:pt x="652" y="1379"/>
                </a:moveTo>
                <a:lnTo>
                  <a:pt x="652" y="1379"/>
                </a:lnTo>
                <a:cubicBezTo>
                  <a:pt x="2381" y="2682"/>
                  <a:pt x="4061" y="3960"/>
                  <a:pt x="5765" y="5238"/>
                </a:cubicBezTo>
                <a:cubicBezTo>
                  <a:pt x="4361" y="7018"/>
                  <a:pt x="2958" y="8747"/>
                  <a:pt x="1529" y="10577"/>
                </a:cubicBezTo>
                <a:cubicBezTo>
                  <a:pt x="1078" y="7494"/>
                  <a:pt x="802" y="4486"/>
                  <a:pt x="652" y="1379"/>
                </a:cubicBezTo>
                <a:close/>
                <a:moveTo>
                  <a:pt x="18672" y="1203"/>
                </a:moveTo>
                <a:cubicBezTo>
                  <a:pt x="18772" y="1930"/>
                  <a:pt x="18672" y="2582"/>
                  <a:pt x="18672" y="3233"/>
                </a:cubicBezTo>
                <a:cubicBezTo>
                  <a:pt x="18672" y="3885"/>
                  <a:pt x="18697" y="4511"/>
                  <a:pt x="18672" y="5163"/>
                </a:cubicBezTo>
                <a:cubicBezTo>
                  <a:pt x="18672" y="5840"/>
                  <a:pt x="18622" y="6491"/>
                  <a:pt x="18597" y="7168"/>
                </a:cubicBezTo>
                <a:cubicBezTo>
                  <a:pt x="18597" y="7795"/>
                  <a:pt x="18597" y="8446"/>
                  <a:pt x="18597" y="9098"/>
                </a:cubicBezTo>
                <a:lnTo>
                  <a:pt x="18597" y="11178"/>
                </a:lnTo>
                <a:cubicBezTo>
                  <a:pt x="17068" y="9073"/>
                  <a:pt x="15589" y="7043"/>
                  <a:pt x="14061" y="4963"/>
                </a:cubicBezTo>
                <a:cubicBezTo>
                  <a:pt x="15539" y="3634"/>
                  <a:pt x="17068" y="2456"/>
                  <a:pt x="18672" y="1203"/>
                </a:cubicBezTo>
                <a:close/>
                <a:moveTo>
                  <a:pt x="13685" y="5339"/>
                </a:moveTo>
                <a:cubicBezTo>
                  <a:pt x="15214" y="7494"/>
                  <a:pt x="16742" y="9624"/>
                  <a:pt x="18271" y="11730"/>
                </a:cubicBezTo>
                <a:cubicBezTo>
                  <a:pt x="18188" y="11758"/>
                  <a:pt x="17807" y="11771"/>
                  <a:pt x="17213" y="11771"/>
                </a:cubicBezTo>
                <a:cubicBezTo>
                  <a:pt x="13672" y="11771"/>
                  <a:pt x="2552" y="11318"/>
                  <a:pt x="1780" y="11103"/>
                </a:cubicBezTo>
                <a:cubicBezTo>
                  <a:pt x="3309" y="9223"/>
                  <a:pt x="4762" y="7419"/>
                  <a:pt x="6266" y="5564"/>
                </a:cubicBezTo>
                <a:cubicBezTo>
                  <a:pt x="6567" y="5790"/>
                  <a:pt x="6817" y="5965"/>
                  <a:pt x="7068" y="6141"/>
                </a:cubicBezTo>
                <a:cubicBezTo>
                  <a:pt x="7820" y="6667"/>
                  <a:pt x="8597" y="7243"/>
                  <a:pt x="9374" y="7770"/>
                </a:cubicBezTo>
                <a:cubicBezTo>
                  <a:pt x="9649" y="7961"/>
                  <a:pt x="9844" y="8055"/>
                  <a:pt x="10033" y="8055"/>
                </a:cubicBezTo>
                <a:cubicBezTo>
                  <a:pt x="10240" y="8055"/>
                  <a:pt x="10439" y="7942"/>
                  <a:pt x="10727" y="7719"/>
                </a:cubicBezTo>
                <a:cubicBezTo>
                  <a:pt x="11604" y="7018"/>
                  <a:pt x="12482" y="6291"/>
                  <a:pt x="13359" y="5589"/>
                </a:cubicBezTo>
                <a:cubicBezTo>
                  <a:pt x="13459" y="5514"/>
                  <a:pt x="13534" y="5439"/>
                  <a:pt x="13685" y="5339"/>
                </a:cubicBezTo>
                <a:close/>
                <a:moveTo>
                  <a:pt x="9650" y="0"/>
                </a:moveTo>
                <a:cubicBezTo>
                  <a:pt x="9650" y="25"/>
                  <a:pt x="9650" y="50"/>
                  <a:pt x="9650" y="50"/>
                </a:cubicBezTo>
                <a:cubicBezTo>
                  <a:pt x="7218" y="151"/>
                  <a:pt x="4787" y="226"/>
                  <a:pt x="2356" y="301"/>
                </a:cubicBezTo>
                <a:cubicBezTo>
                  <a:pt x="1755" y="326"/>
                  <a:pt x="1153" y="376"/>
                  <a:pt x="552" y="401"/>
                </a:cubicBezTo>
                <a:cubicBezTo>
                  <a:pt x="25" y="451"/>
                  <a:pt x="0" y="501"/>
                  <a:pt x="51" y="1053"/>
                </a:cubicBezTo>
                <a:cubicBezTo>
                  <a:pt x="126" y="1830"/>
                  <a:pt x="176" y="2607"/>
                  <a:pt x="226" y="3409"/>
                </a:cubicBezTo>
                <a:cubicBezTo>
                  <a:pt x="276" y="4311"/>
                  <a:pt x="326" y="5213"/>
                  <a:pt x="401" y="6115"/>
                </a:cubicBezTo>
                <a:cubicBezTo>
                  <a:pt x="577" y="7719"/>
                  <a:pt x="777" y="9349"/>
                  <a:pt x="953" y="10978"/>
                </a:cubicBezTo>
                <a:cubicBezTo>
                  <a:pt x="1003" y="11404"/>
                  <a:pt x="1078" y="11529"/>
                  <a:pt x="1504" y="11629"/>
                </a:cubicBezTo>
                <a:cubicBezTo>
                  <a:pt x="1730" y="11704"/>
                  <a:pt x="1930" y="11730"/>
                  <a:pt x="2156" y="11755"/>
                </a:cubicBezTo>
                <a:cubicBezTo>
                  <a:pt x="5239" y="11905"/>
                  <a:pt x="8321" y="12080"/>
                  <a:pt x="11379" y="12231"/>
                </a:cubicBezTo>
                <a:cubicBezTo>
                  <a:pt x="13910" y="12331"/>
                  <a:pt x="16417" y="12356"/>
                  <a:pt x="18923" y="12431"/>
                </a:cubicBezTo>
                <a:cubicBezTo>
                  <a:pt x="18946" y="12433"/>
                  <a:pt x="18968" y="12434"/>
                  <a:pt x="18989" y="12434"/>
                </a:cubicBezTo>
                <a:cubicBezTo>
                  <a:pt x="19215" y="12434"/>
                  <a:pt x="19299" y="12312"/>
                  <a:pt x="19299" y="12105"/>
                </a:cubicBezTo>
                <a:cubicBezTo>
                  <a:pt x="19324" y="11830"/>
                  <a:pt x="19299" y="11579"/>
                  <a:pt x="19299" y="11303"/>
                </a:cubicBezTo>
                <a:cubicBezTo>
                  <a:pt x="19249" y="10526"/>
                  <a:pt x="19198" y="9750"/>
                  <a:pt x="19198" y="8973"/>
                </a:cubicBezTo>
                <a:cubicBezTo>
                  <a:pt x="19173" y="6817"/>
                  <a:pt x="19224" y="4662"/>
                  <a:pt x="19224" y="2506"/>
                </a:cubicBezTo>
                <a:cubicBezTo>
                  <a:pt x="19224" y="1930"/>
                  <a:pt x="19224" y="1379"/>
                  <a:pt x="19249" y="802"/>
                </a:cubicBezTo>
                <a:cubicBezTo>
                  <a:pt x="19249" y="251"/>
                  <a:pt x="19198" y="201"/>
                  <a:pt x="18647" y="176"/>
                </a:cubicBezTo>
                <a:cubicBezTo>
                  <a:pt x="17995" y="151"/>
                  <a:pt x="17369" y="151"/>
                  <a:pt x="16717" y="151"/>
                </a:cubicBezTo>
                <a:cubicBezTo>
                  <a:pt x="14361" y="100"/>
                  <a:pt x="12005" y="50"/>
                  <a:pt x="965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Betűtípus, Grafika, embléma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DBAB61F0-69E8-A5DF-94AA-EDA873196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011" y="4224929"/>
            <a:ext cx="3067478" cy="571580"/>
          </a:xfrm>
          <a:prstGeom prst="rect">
            <a:avLst/>
          </a:prstGeom>
        </p:spPr>
      </p:pic>
      <p:pic>
        <p:nvPicPr>
          <p:cNvPr id="9" name="Kép 8" descr="A képen embléma, szimbólum, szöveg, képernyő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F6EA937-677B-EE05-7A20-07B20D266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2487" y="0"/>
            <a:ext cx="1628156" cy="1237937"/>
          </a:xfrm>
          <a:prstGeom prst="rect">
            <a:avLst/>
          </a:prstGeom>
        </p:spPr>
      </p:pic>
      <p:pic>
        <p:nvPicPr>
          <p:cNvPr id="11" name="Kép 10" descr="A képen Betűtípus, Acélkék, embléma, Grafik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98F8561-AB93-9A6B-57E6-F24B7FFCA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1994" y="3874269"/>
            <a:ext cx="3982006" cy="1009791"/>
          </a:xfrm>
          <a:prstGeom prst="rect">
            <a:avLst/>
          </a:prstGeom>
        </p:spPr>
      </p:pic>
      <p:pic>
        <p:nvPicPr>
          <p:cNvPr id="13" name="Kép 12" descr="A képen Emberi arc, személy, mosoly, fedett pályá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8225E46-4403-7073-6AD3-02A0476E38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913" y="434635"/>
            <a:ext cx="1390837" cy="2137115"/>
          </a:xfrm>
          <a:prstGeom prst="rect">
            <a:avLst/>
          </a:prstGeom>
        </p:spPr>
      </p:pic>
      <p:sp>
        <p:nvSpPr>
          <p:cNvPr id="14" name="Google Shape;1971;p42">
            <a:extLst>
              <a:ext uri="{FF2B5EF4-FFF2-40B4-BE49-F238E27FC236}">
                <a16:creationId xmlns:a16="http://schemas.microsoft.com/office/drawing/2014/main" id="{EF464A5C-50A2-1A18-71AA-201B7B8D82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24557" y="1365529"/>
            <a:ext cx="5177930" cy="55140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 err="1"/>
              <a:t>Former</a:t>
            </a:r>
            <a:r>
              <a:rPr lang="hu-HU" dirty="0"/>
              <a:t> </a:t>
            </a:r>
            <a:r>
              <a:rPr lang="hu-HU" dirty="0" err="1"/>
              <a:t>staff</a:t>
            </a:r>
            <a:r>
              <a:rPr lang="hu-HU" dirty="0"/>
              <a:t> </a:t>
            </a:r>
            <a:r>
              <a:rPr lang="hu-HU" dirty="0" err="1"/>
              <a:t>member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Hungarian</a:t>
            </a:r>
            <a:r>
              <a:rPr lang="hu-HU" dirty="0"/>
              <a:t> National </a:t>
            </a:r>
            <a:r>
              <a:rPr lang="hu-HU" dirty="0" err="1"/>
              <a:t>Agency</a:t>
            </a:r>
            <a:endParaRPr dirty="0"/>
          </a:p>
        </p:txBody>
      </p:sp>
      <p:sp>
        <p:nvSpPr>
          <p:cNvPr id="15" name="Google Shape;1971;p42">
            <a:extLst>
              <a:ext uri="{FF2B5EF4-FFF2-40B4-BE49-F238E27FC236}">
                <a16:creationId xmlns:a16="http://schemas.microsoft.com/office/drawing/2014/main" id="{D1774221-3EA1-B61E-1040-6F6566744789}"/>
              </a:ext>
            </a:extLst>
          </p:cNvPr>
          <p:cNvSpPr txBox="1">
            <a:spLocks/>
          </p:cNvSpPr>
          <p:nvPr/>
        </p:nvSpPr>
        <p:spPr>
          <a:xfrm>
            <a:off x="2853369" y="2194756"/>
            <a:ext cx="6004192" cy="501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14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hu-HU" dirty="0"/>
              <a:t>Erasmus+ </a:t>
            </a:r>
            <a:r>
              <a:rPr lang="hu-HU" dirty="0" err="1"/>
              <a:t>expert</a:t>
            </a:r>
            <a:r>
              <a:rPr lang="hu-HU" dirty="0"/>
              <a:t> </a:t>
            </a:r>
            <a:r>
              <a:rPr lang="hu-HU" dirty="0" err="1"/>
              <a:t>cooperating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supporting</a:t>
            </a:r>
            <a:r>
              <a:rPr lang="hu-HU" dirty="0"/>
              <a:t> </a:t>
            </a:r>
            <a:r>
              <a:rPr lang="hu-HU" dirty="0" err="1"/>
              <a:t>institutions</a:t>
            </a:r>
            <a:endParaRPr lang="en-US" dirty="0"/>
          </a:p>
        </p:txBody>
      </p:sp>
      <p:sp>
        <p:nvSpPr>
          <p:cNvPr id="16" name="Google Shape;1971;p42">
            <a:extLst>
              <a:ext uri="{FF2B5EF4-FFF2-40B4-BE49-F238E27FC236}">
                <a16:creationId xmlns:a16="http://schemas.microsoft.com/office/drawing/2014/main" id="{B875218B-E9D7-4F39-D59B-8BABB99C5739}"/>
              </a:ext>
            </a:extLst>
          </p:cNvPr>
          <p:cNvSpPr txBox="1">
            <a:spLocks/>
          </p:cNvSpPr>
          <p:nvPr/>
        </p:nvSpPr>
        <p:spPr>
          <a:xfrm>
            <a:off x="4098275" y="3494784"/>
            <a:ext cx="2787267" cy="40581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14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hu-HU" dirty="0" err="1"/>
              <a:t>Qualified</a:t>
            </a:r>
            <a:r>
              <a:rPr lang="hu-HU" dirty="0"/>
              <a:t> </a:t>
            </a:r>
            <a:r>
              <a:rPr lang="hu-HU" dirty="0" err="1"/>
              <a:t>coach</a:t>
            </a:r>
            <a:endParaRPr lang="en-US" dirty="0"/>
          </a:p>
        </p:txBody>
      </p:sp>
      <p:sp>
        <p:nvSpPr>
          <p:cNvPr id="17" name="Google Shape;1971;p42">
            <a:extLst>
              <a:ext uri="{FF2B5EF4-FFF2-40B4-BE49-F238E27FC236}">
                <a16:creationId xmlns:a16="http://schemas.microsoft.com/office/drawing/2014/main" id="{AA414F06-2CAD-9CE7-B3B1-9469B9EEF9BD}"/>
              </a:ext>
            </a:extLst>
          </p:cNvPr>
          <p:cNvSpPr txBox="1">
            <a:spLocks/>
          </p:cNvSpPr>
          <p:nvPr/>
        </p:nvSpPr>
        <p:spPr>
          <a:xfrm>
            <a:off x="1539784" y="2873754"/>
            <a:ext cx="4971185" cy="50099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14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hu-HU" dirty="0" err="1"/>
              <a:t>Language</a:t>
            </a:r>
            <a:r>
              <a:rPr lang="hu-HU" dirty="0"/>
              <a:t> </a:t>
            </a:r>
            <a:r>
              <a:rPr lang="hu-HU" dirty="0" err="1"/>
              <a:t>teacher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a </a:t>
            </a:r>
            <a:r>
              <a:rPr lang="hu-HU" dirty="0" err="1"/>
              <a:t>Hungarian</a:t>
            </a:r>
            <a:r>
              <a:rPr lang="hu-HU" dirty="0"/>
              <a:t>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school</a:t>
            </a:r>
            <a:endParaRPr lang="en-US" dirty="0"/>
          </a:p>
        </p:txBody>
      </p:sp>
      <p:sp>
        <p:nvSpPr>
          <p:cNvPr id="18" name="Google Shape;1971;p42">
            <a:extLst>
              <a:ext uri="{FF2B5EF4-FFF2-40B4-BE49-F238E27FC236}">
                <a16:creationId xmlns:a16="http://schemas.microsoft.com/office/drawing/2014/main" id="{3AAC1A63-B1E3-3A41-BBD9-513A78F1870B}"/>
              </a:ext>
            </a:extLst>
          </p:cNvPr>
          <p:cNvSpPr txBox="1">
            <a:spLocks/>
          </p:cNvSpPr>
          <p:nvPr/>
        </p:nvSpPr>
        <p:spPr>
          <a:xfrm>
            <a:off x="2476958" y="613995"/>
            <a:ext cx="2767071" cy="55140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14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hu-HU" dirty="0"/>
              <a:t>ESZTER KOVACS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39"/>
          <p:cNvSpPr txBox="1">
            <a:spLocks noGrp="1"/>
          </p:cNvSpPr>
          <p:nvPr>
            <p:ph type="subTitle" idx="1"/>
          </p:nvPr>
        </p:nvSpPr>
        <p:spPr>
          <a:xfrm>
            <a:off x="1814600" y="1639525"/>
            <a:ext cx="2766900" cy="5004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hu-HU" b="1" dirty="0" err="1"/>
              <a:t>Your</a:t>
            </a:r>
            <a:r>
              <a:rPr lang="hu-HU" b="1" dirty="0"/>
              <a:t> </a:t>
            </a:r>
            <a:r>
              <a:rPr lang="hu-HU" b="1" dirty="0" err="1"/>
              <a:t>favourite</a:t>
            </a:r>
            <a:r>
              <a:rPr lang="hu-HU" b="1" dirty="0"/>
              <a:t> </a:t>
            </a:r>
            <a:r>
              <a:rPr lang="hu-HU" b="1" dirty="0" err="1"/>
              <a:t>animal</a:t>
            </a:r>
            <a:endParaRPr lang="en-US" b="1" dirty="0"/>
          </a:p>
        </p:txBody>
      </p:sp>
      <p:sp>
        <p:nvSpPr>
          <p:cNvPr id="1782" name="Google Shape;1782;p39"/>
          <p:cNvSpPr txBox="1">
            <a:spLocks noGrp="1"/>
          </p:cNvSpPr>
          <p:nvPr>
            <p:ph type="title"/>
          </p:nvPr>
        </p:nvSpPr>
        <p:spPr>
          <a:xfrm>
            <a:off x="916400" y="1447219"/>
            <a:ext cx="898200" cy="81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784" name="Google Shape;1784;p39"/>
          <p:cNvSpPr txBox="1">
            <a:spLocks noGrp="1"/>
          </p:cNvSpPr>
          <p:nvPr>
            <p:ph type="subTitle" idx="3"/>
          </p:nvPr>
        </p:nvSpPr>
        <p:spPr>
          <a:xfrm>
            <a:off x="1800838" y="2627064"/>
            <a:ext cx="2893102" cy="6975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hu-HU" b="1" dirty="0" err="1"/>
              <a:t>Your</a:t>
            </a:r>
            <a:r>
              <a:rPr lang="hu-HU" b="1" dirty="0"/>
              <a:t> </a:t>
            </a:r>
            <a:r>
              <a:rPr lang="hu-HU" b="1" dirty="0" err="1"/>
              <a:t>favourite</a:t>
            </a:r>
            <a:r>
              <a:rPr lang="hu-HU" b="1" dirty="0"/>
              <a:t> </a:t>
            </a:r>
            <a:r>
              <a:rPr lang="hu-HU" b="1" dirty="0" err="1"/>
              <a:t>place</a:t>
            </a:r>
            <a:r>
              <a:rPr lang="hu-HU" b="1" dirty="0"/>
              <a:t> in </a:t>
            </a:r>
            <a:r>
              <a:rPr lang="hu-HU" b="1" dirty="0" err="1"/>
              <a:t>your</a:t>
            </a:r>
            <a:r>
              <a:rPr lang="hu-HU" b="1" dirty="0"/>
              <a:t> country</a:t>
            </a:r>
            <a:endParaRPr lang="en-US" b="1" dirty="0"/>
          </a:p>
        </p:txBody>
      </p:sp>
      <p:sp>
        <p:nvSpPr>
          <p:cNvPr id="1785" name="Google Shape;1785;p39"/>
          <p:cNvSpPr txBox="1">
            <a:spLocks noGrp="1"/>
          </p:cNvSpPr>
          <p:nvPr>
            <p:ph type="title" idx="4"/>
          </p:nvPr>
        </p:nvSpPr>
        <p:spPr>
          <a:xfrm>
            <a:off x="916313" y="2513082"/>
            <a:ext cx="898200" cy="81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787" name="Google Shape;1787;p39"/>
          <p:cNvSpPr txBox="1">
            <a:spLocks noGrp="1"/>
          </p:cNvSpPr>
          <p:nvPr>
            <p:ph type="subTitle" idx="6"/>
          </p:nvPr>
        </p:nvSpPr>
        <p:spPr>
          <a:xfrm>
            <a:off x="1814600" y="3538403"/>
            <a:ext cx="2766900" cy="736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b="1" dirty="0"/>
              <a:t>One thing that you definitely don’t want to miss during the upcoming week</a:t>
            </a:r>
          </a:p>
        </p:txBody>
      </p:sp>
      <p:sp>
        <p:nvSpPr>
          <p:cNvPr id="1788" name="Google Shape;1788;p39"/>
          <p:cNvSpPr txBox="1">
            <a:spLocks noGrp="1"/>
          </p:cNvSpPr>
          <p:nvPr>
            <p:ph type="title" idx="7"/>
          </p:nvPr>
        </p:nvSpPr>
        <p:spPr>
          <a:xfrm>
            <a:off x="902638" y="3579545"/>
            <a:ext cx="898200" cy="81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793" name="Google Shape;1793;p39"/>
          <p:cNvSpPr/>
          <p:nvPr/>
        </p:nvSpPr>
        <p:spPr>
          <a:xfrm>
            <a:off x="4780995" y="1924300"/>
            <a:ext cx="3732000" cy="2546885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94" name="Google Shape;1794;p39"/>
          <p:cNvGrpSpPr/>
          <p:nvPr/>
        </p:nvGrpSpPr>
        <p:grpSpPr>
          <a:xfrm>
            <a:off x="5184732" y="2041378"/>
            <a:ext cx="2924525" cy="2233168"/>
            <a:chOff x="5257178" y="2620657"/>
            <a:chExt cx="2924525" cy="2233168"/>
          </a:xfrm>
        </p:grpSpPr>
        <p:grpSp>
          <p:nvGrpSpPr>
            <p:cNvPr id="1795" name="Google Shape;1795;p39"/>
            <p:cNvGrpSpPr/>
            <p:nvPr/>
          </p:nvGrpSpPr>
          <p:grpSpPr>
            <a:xfrm rot="246656">
              <a:off x="5329167" y="2677925"/>
              <a:ext cx="1671942" cy="2068400"/>
              <a:chOff x="1697500" y="3523950"/>
              <a:chExt cx="1234375" cy="1527075"/>
            </a:xfrm>
          </p:grpSpPr>
          <p:sp>
            <p:nvSpPr>
              <p:cNvPr id="1796" name="Google Shape;1796;p39"/>
              <p:cNvSpPr/>
              <p:nvPr/>
            </p:nvSpPr>
            <p:spPr>
              <a:xfrm>
                <a:off x="1816550" y="4533800"/>
                <a:ext cx="627850" cy="495100"/>
              </a:xfrm>
              <a:custGeom>
                <a:avLst/>
                <a:gdLst/>
                <a:ahLst/>
                <a:cxnLst/>
                <a:rect l="l" t="t" r="r" b="b"/>
                <a:pathLst>
                  <a:path w="25114" h="19804" extrusionOk="0">
                    <a:moveTo>
                      <a:pt x="18596" y="0"/>
                    </a:moveTo>
                    <a:cubicBezTo>
                      <a:pt x="18322" y="0"/>
                      <a:pt x="18060" y="123"/>
                      <a:pt x="17946" y="329"/>
                    </a:cubicBezTo>
                    <a:cubicBezTo>
                      <a:pt x="17820" y="555"/>
                      <a:pt x="17896" y="831"/>
                      <a:pt x="18121" y="981"/>
                    </a:cubicBezTo>
                    <a:lnTo>
                      <a:pt x="18848" y="1482"/>
                    </a:lnTo>
                    <a:lnTo>
                      <a:pt x="16642" y="1006"/>
                    </a:lnTo>
                    <a:cubicBezTo>
                      <a:pt x="16579" y="991"/>
                      <a:pt x="16516" y="984"/>
                      <a:pt x="16454" y="984"/>
                    </a:cubicBezTo>
                    <a:cubicBezTo>
                      <a:pt x="16196" y="984"/>
                      <a:pt x="15962" y="1105"/>
                      <a:pt x="15840" y="1307"/>
                    </a:cubicBezTo>
                    <a:cubicBezTo>
                      <a:pt x="15690" y="1557"/>
                      <a:pt x="15790" y="1858"/>
                      <a:pt x="16066" y="2009"/>
                    </a:cubicBezTo>
                    <a:lnTo>
                      <a:pt x="17469" y="2836"/>
                    </a:lnTo>
                    <a:lnTo>
                      <a:pt x="13510" y="1883"/>
                    </a:lnTo>
                    <a:cubicBezTo>
                      <a:pt x="13434" y="1860"/>
                      <a:pt x="13355" y="1849"/>
                      <a:pt x="13276" y="1849"/>
                    </a:cubicBezTo>
                    <a:cubicBezTo>
                      <a:pt x="13012" y="1849"/>
                      <a:pt x="12748" y="1972"/>
                      <a:pt x="12632" y="2184"/>
                    </a:cubicBezTo>
                    <a:cubicBezTo>
                      <a:pt x="12482" y="2435"/>
                      <a:pt x="12607" y="2760"/>
                      <a:pt x="12908" y="2911"/>
                    </a:cubicBezTo>
                    <a:lnTo>
                      <a:pt x="14612" y="3663"/>
                    </a:lnTo>
                    <a:lnTo>
                      <a:pt x="14612" y="3663"/>
                    </a:lnTo>
                    <a:lnTo>
                      <a:pt x="5214" y="1081"/>
                    </a:lnTo>
                    <a:cubicBezTo>
                      <a:pt x="5137" y="1058"/>
                      <a:pt x="5057" y="1047"/>
                      <a:pt x="4976" y="1047"/>
                    </a:cubicBezTo>
                    <a:cubicBezTo>
                      <a:pt x="4714" y="1047"/>
                      <a:pt x="4452" y="1165"/>
                      <a:pt x="4337" y="1357"/>
                    </a:cubicBezTo>
                    <a:cubicBezTo>
                      <a:pt x="4161" y="1633"/>
                      <a:pt x="4286" y="1958"/>
                      <a:pt x="4612" y="2109"/>
                    </a:cubicBezTo>
                    <a:cubicBezTo>
                      <a:pt x="6041" y="2785"/>
                      <a:pt x="8698" y="3412"/>
                      <a:pt x="10527" y="4289"/>
                    </a:cubicBezTo>
                    <a:cubicBezTo>
                      <a:pt x="7770" y="3237"/>
                      <a:pt x="4662" y="2585"/>
                      <a:pt x="4462" y="2510"/>
                    </a:cubicBezTo>
                    <a:lnTo>
                      <a:pt x="4462" y="2535"/>
                    </a:lnTo>
                    <a:cubicBezTo>
                      <a:pt x="4260" y="2450"/>
                      <a:pt x="4103" y="2405"/>
                      <a:pt x="3968" y="2405"/>
                    </a:cubicBezTo>
                    <a:cubicBezTo>
                      <a:pt x="3785" y="2405"/>
                      <a:pt x="3643" y="2487"/>
                      <a:pt x="3484" y="2660"/>
                    </a:cubicBezTo>
                    <a:cubicBezTo>
                      <a:pt x="3284" y="2936"/>
                      <a:pt x="3359" y="3287"/>
                      <a:pt x="3685" y="3462"/>
                    </a:cubicBezTo>
                    <a:cubicBezTo>
                      <a:pt x="3760" y="3487"/>
                      <a:pt x="6793" y="4389"/>
                      <a:pt x="9575" y="5868"/>
                    </a:cubicBezTo>
                    <a:lnTo>
                      <a:pt x="3760" y="3913"/>
                    </a:lnTo>
                    <a:cubicBezTo>
                      <a:pt x="3656" y="3873"/>
                      <a:pt x="3542" y="3854"/>
                      <a:pt x="3429" y="3854"/>
                    </a:cubicBezTo>
                    <a:cubicBezTo>
                      <a:pt x="3188" y="3854"/>
                      <a:pt x="2952" y="3943"/>
                      <a:pt x="2833" y="4114"/>
                    </a:cubicBezTo>
                    <a:cubicBezTo>
                      <a:pt x="2632" y="4389"/>
                      <a:pt x="2708" y="4715"/>
                      <a:pt x="3033" y="4891"/>
                    </a:cubicBezTo>
                    <a:lnTo>
                      <a:pt x="13058" y="9703"/>
                    </a:lnTo>
                    <a:lnTo>
                      <a:pt x="2958" y="5893"/>
                    </a:lnTo>
                    <a:cubicBezTo>
                      <a:pt x="2854" y="5845"/>
                      <a:pt x="2742" y="5823"/>
                      <a:pt x="2631" y="5823"/>
                    </a:cubicBezTo>
                    <a:cubicBezTo>
                      <a:pt x="2396" y="5823"/>
                      <a:pt x="2167" y="5923"/>
                      <a:pt x="2031" y="6094"/>
                    </a:cubicBezTo>
                    <a:cubicBezTo>
                      <a:pt x="1830" y="6344"/>
                      <a:pt x="1931" y="6695"/>
                      <a:pt x="2231" y="6846"/>
                    </a:cubicBezTo>
                    <a:lnTo>
                      <a:pt x="13459" y="12284"/>
                    </a:lnTo>
                    <a:lnTo>
                      <a:pt x="2783" y="7723"/>
                    </a:lnTo>
                    <a:cubicBezTo>
                      <a:pt x="2681" y="7684"/>
                      <a:pt x="2572" y="7664"/>
                      <a:pt x="2464" y="7664"/>
                    </a:cubicBezTo>
                    <a:cubicBezTo>
                      <a:pt x="2226" y="7664"/>
                      <a:pt x="1993" y="7759"/>
                      <a:pt x="1855" y="7948"/>
                    </a:cubicBezTo>
                    <a:cubicBezTo>
                      <a:pt x="1655" y="8199"/>
                      <a:pt x="1755" y="8525"/>
                      <a:pt x="2081" y="8700"/>
                    </a:cubicBezTo>
                    <a:lnTo>
                      <a:pt x="9099" y="12385"/>
                    </a:lnTo>
                    <a:lnTo>
                      <a:pt x="9099" y="12385"/>
                    </a:lnTo>
                    <a:lnTo>
                      <a:pt x="2357" y="9502"/>
                    </a:lnTo>
                    <a:cubicBezTo>
                      <a:pt x="2252" y="9454"/>
                      <a:pt x="2137" y="9432"/>
                      <a:pt x="2024" y="9432"/>
                    </a:cubicBezTo>
                    <a:cubicBezTo>
                      <a:pt x="1783" y="9432"/>
                      <a:pt x="1549" y="9533"/>
                      <a:pt x="1429" y="9703"/>
                    </a:cubicBezTo>
                    <a:cubicBezTo>
                      <a:pt x="1229" y="9953"/>
                      <a:pt x="1304" y="10279"/>
                      <a:pt x="1605" y="10455"/>
                    </a:cubicBezTo>
                    <a:lnTo>
                      <a:pt x="9374" y="14866"/>
                    </a:lnTo>
                    <a:lnTo>
                      <a:pt x="9374" y="14866"/>
                    </a:lnTo>
                    <a:lnTo>
                      <a:pt x="1630" y="11708"/>
                    </a:lnTo>
                    <a:cubicBezTo>
                      <a:pt x="1525" y="11660"/>
                      <a:pt x="1413" y="11637"/>
                      <a:pt x="1302" y="11637"/>
                    </a:cubicBezTo>
                    <a:cubicBezTo>
                      <a:pt x="1068" y="11637"/>
                      <a:pt x="839" y="11738"/>
                      <a:pt x="702" y="11908"/>
                    </a:cubicBezTo>
                    <a:cubicBezTo>
                      <a:pt x="527" y="12159"/>
                      <a:pt x="602" y="12485"/>
                      <a:pt x="903" y="12660"/>
                    </a:cubicBezTo>
                    <a:lnTo>
                      <a:pt x="6342" y="15718"/>
                    </a:lnTo>
                    <a:lnTo>
                      <a:pt x="6342" y="15718"/>
                    </a:lnTo>
                    <a:lnTo>
                      <a:pt x="1429" y="13888"/>
                    </a:lnTo>
                    <a:cubicBezTo>
                      <a:pt x="1334" y="13852"/>
                      <a:pt x="1235" y="13834"/>
                      <a:pt x="1137" y="13834"/>
                    </a:cubicBezTo>
                    <a:cubicBezTo>
                      <a:pt x="899" y="13834"/>
                      <a:pt x="669" y="13936"/>
                      <a:pt x="527" y="14114"/>
                    </a:cubicBezTo>
                    <a:cubicBezTo>
                      <a:pt x="352" y="14364"/>
                      <a:pt x="427" y="14690"/>
                      <a:pt x="728" y="14866"/>
                    </a:cubicBezTo>
                    <a:lnTo>
                      <a:pt x="3735" y="16670"/>
                    </a:lnTo>
                    <a:lnTo>
                      <a:pt x="1078" y="15718"/>
                    </a:lnTo>
                    <a:cubicBezTo>
                      <a:pt x="993" y="15692"/>
                      <a:pt x="904" y="15679"/>
                      <a:pt x="815" y="15679"/>
                    </a:cubicBezTo>
                    <a:cubicBezTo>
                      <a:pt x="567" y="15679"/>
                      <a:pt x="324" y="15777"/>
                      <a:pt x="176" y="15943"/>
                    </a:cubicBezTo>
                    <a:cubicBezTo>
                      <a:pt x="1" y="16194"/>
                      <a:pt x="76" y="16495"/>
                      <a:pt x="352" y="16670"/>
                    </a:cubicBezTo>
                    <a:lnTo>
                      <a:pt x="1454" y="17422"/>
                    </a:lnTo>
                    <a:lnTo>
                      <a:pt x="1204" y="17347"/>
                    </a:lnTo>
                    <a:cubicBezTo>
                      <a:pt x="1130" y="17320"/>
                      <a:pt x="1051" y="17308"/>
                      <a:pt x="971" y="17308"/>
                    </a:cubicBezTo>
                    <a:cubicBezTo>
                      <a:pt x="753" y="17308"/>
                      <a:pt x="530" y="17401"/>
                      <a:pt x="402" y="17547"/>
                    </a:cubicBezTo>
                    <a:cubicBezTo>
                      <a:pt x="201" y="17748"/>
                      <a:pt x="226" y="18024"/>
                      <a:pt x="427" y="18224"/>
                    </a:cubicBezTo>
                    <a:lnTo>
                      <a:pt x="1555" y="19377"/>
                    </a:lnTo>
                    <a:cubicBezTo>
                      <a:pt x="1698" y="19506"/>
                      <a:pt x="1907" y="19578"/>
                      <a:pt x="2116" y="19578"/>
                    </a:cubicBezTo>
                    <a:cubicBezTo>
                      <a:pt x="2273" y="19578"/>
                      <a:pt x="2429" y="19538"/>
                      <a:pt x="2557" y="19452"/>
                    </a:cubicBezTo>
                    <a:cubicBezTo>
                      <a:pt x="2708" y="19352"/>
                      <a:pt x="2783" y="19202"/>
                      <a:pt x="2808" y="19051"/>
                    </a:cubicBezTo>
                    <a:lnTo>
                      <a:pt x="5013" y="19753"/>
                    </a:lnTo>
                    <a:cubicBezTo>
                      <a:pt x="5114" y="19778"/>
                      <a:pt x="5189" y="19803"/>
                      <a:pt x="5289" y="19803"/>
                    </a:cubicBezTo>
                    <a:cubicBezTo>
                      <a:pt x="5515" y="19803"/>
                      <a:pt x="5765" y="19678"/>
                      <a:pt x="5890" y="19502"/>
                    </a:cubicBezTo>
                    <a:cubicBezTo>
                      <a:pt x="6066" y="19277"/>
                      <a:pt x="5991" y="18976"/>
                      <a:pt x="5715" y="18801"/>
                    </a:cubicBezTo>
                    <a:lnTo>
                      <a:pt x="5114" y="18375"/>
                    </a:lnTo>
                    <a:lnTo>
                      <a:pt x="8798" y="19678"/>
                    </a:lnTo>
                    <a:cubicBezTo>
                      <a:pt x="8882" y="19704"/>
                      <a:pt x="8969" y="19716"/>
                      <a:pt x="9056" y="19716"/>
                    </a:cubicBezTo>
                    <a:cubicBezTo>
                      <a:pt x="9304" y="19716"/>
                      <a:pt x="9545" y="19613"/>
                      <a:pt x="9675" y="19427"/>
                    </a:cubicBezTo>
                    <a:cubicBezTo>
                      <a:pt x="9850" y="19202"/>
                      <a:pt x="9775" y="18876"/>
                      <a:pt x="9500" y="18700"/>
                    </a:cubicBezTo>
                    <a:lnTo>
                      <a:pt x="7068" y="17247"/>
                    </a:lnTo>
                    <a:lnTo>
                      <a:pt x="12983" y="19477"/>
                    </a:lnTo>
                    <a:cubicBezTo>
                      <a:pt x="13078" y="19514"/>
                      <a:pt x="13180" y="19531"/>
                      <a:pt x="13280" y="19531"/>
                    </a:cubicBezTo>
                    <a:cubicBezTo>
                      <a:pt x="13524" y="19531"/>
                      <a:pt x="13761" y="19429"/>
                      <a:pt x="13886" y="19252"/>
                    </a:cubicBezTo>
                    <a:cubicBezTo>
                      <a:pt x="14061" y="19001"/>
                      <a:pt x="13986" y="18675"/>
                      <a:pt x="13685" y="18500"/>
                    </a:cubicBezTo>
                    <a:lnTo>
                      <a:pt x="9901" y="16370"/>
                    </a:lnTo>
                    <a:lnTo>
                      <a:pt x="9901" y="16370"/>
                    </a:lnTo>
                    <a:lnTo>
                      <a:pt x="17444" y="19452"/>
                    </a:lnTo>
                    <a:cubicBezTo>
                      <a:pt x="17549" y="19500"/>
                      <a:pt x="17661" y="19523"/>
                      <a:pt x="17772" y="19523"/>
                    </a:cubicBezTo>
                    <a:cubicBezTo>
                      <a:pt x="18007" y="19523"/>
                      <a:pt x="18236" y="19422"/>
                      <a:pt x="18372" y="19252"/>
                    </a:cubicBezTo>
                    <a:cubicBezTo>
                      <a:pt x="18572" y="19001"/>
                      <a:pt x="18472" y="18675"/>
                      <a:pt x="18171" y="18500"/>
                    </a:cubicBezTo>
                    <a:lnTo>
                      <a:pt x="11454" y="14690"/>
                    </a:lnTo>
                    <a:lnTo>
                      <a:pt x="22256" y="19302"/>
                    </a:lnTo>
                    <a:cubicBezTo>
                      <a:pt x="22367" y="19349"/>
                      <a:pt x="22482" y="19372"/>
                      <a:pt x="22595" y="19372"/>
                    </a:cubicBezTo>
                    <a:cubicBezTo>
                      <a:pt x="22840" y="19372"/>
                      <a:pt x="23072" y="19265"/>
                      <a:pt x="23209" y="19076"/>
                    </a:cubicBezTo>
                    <a:cubicBezTo>
                      <a:pt x="23384" y="18826"/>
                      <a:pt x="23284" y="18500"/>
                      <a:pt x="22983" y="18324"/>
                    </a:cubicBezTo>
                    <a:lnTo>
                      <a:pt x="15765" y="14540"/>
                    </a:lnTo>
                    <a:lnTo>
                      <a:pt x="15765" y="14540"/>
                    </a:lnTo>
                    <a:lnTo>
                      <a:pt x="24186" y="18124"/>
                    </a:lnTo>
                    <a:cubicBezTo>
                      <a:pt x="24266" y="18172"/>
                      <a:pt x="24365" y="18189"/>
                      <a:pt x="24466" y="18189"/>
                    </a:cubicBezTo>
                    <a:cubicBezTo>
                      <a:pt x="24524" y="18189"/>
                      <a:pt x="24582" y="18183"/>
                      <a:pt x="24637" y="18174"/>
                    </a:cubicBezTo>
                    <a:cubicBezTo>
                      <a:pt x="24612" y="17773"/>
                      <a:pt x="24587" y="17397"/>
                      <a:pt x="24587" y="16996"/>
                    </a:cubicBezTo>
                    <a:lnTo>
                      <a:pt x="15815" y="12184"/>
                    </a:lnTo>
                    <a:lnTo>
                      <a:pt x="15815" y="12184"/>
                    </a:lnTo>
                    <a:lnTo>
                      <a:pt x="24412" y="15969"/>
                    </a:lnTo>
                    <a:cubicBezTo>
                      <a:pt x="24462" y="15994"/>
                      <a:pt x="24537" y="15994"/>
                      <a:pt x="24587" y="16019"/>
                    </a:cubicBezTo>
                    <a:cubicBezTo>
                      <a:pt x="24612" y="15593"/>
                      <a:pt x="24663" y="15192"/>
                      <a:pt x="24738" y="14765"/>
                    </a:cubicBezTo>
                    <a:lnTo>
                      <a:pt x="16292" y="10104"/>
                    </a:lnTo>
                    <a:lnTo>
                      <a:pt x="16292" y="10104"/>
                    </a:lnTo>
                    <a:lnTo>
                      <a:pt x="23986" y="13487"/>
                    </a:lnTo>
                    <a:cubicBezTo>
                      <a:pt x="24090" y="13535"/>
                      <a:pt x="24202" y="13558"/>
                      <a:pt x="24313" y="13558"/>
                    </a:cubicBezTo>
                    <a:cubicBezTo>
                      <a:pt x="24548" y="13558"/>
                      <a:pt x="24777" y="13457"/>
                      <a:pt x="24913" y="13287"/>
                    </a:cubicBezTo>
                    <a:cubicBezTo>
                      <a:pt x="25114" y="13036"/>
                      <a:pt x="25013" y="12685"/>
                      <a:pt x="24688" y="12535"/>
                    </a:cubicBezTo>
                    <a:lnTo>
                      <a:pt x="14186" y="6946"/>
                    </a:lnTo>
                    <a:lnTo>
                      <a:pt x="14186" y="6946"/>
                    </a:lnTo>
                    <a:cubicBezTo>
                      <a:pt x="16066" y="7673"/>
                      <a:pt x="18347" y="8550"/>
                      <a:pt x="21079" y="9603"/>
                    </a:cubicBezTo>
                    <a:cubicBezTo>
                      <a:pt x="22482" y="10154"/>
                      <a:pt x="23409" y="10505"/>
                      <a:pt x="23460" y="10530"/>
                    </a:cubicBezTo>
                    <a:cubicBezTo>
                      <a:pt x="23560" y="10566"/>
                      <a:pt x="23665" y="10583"/>
                      <a:pt x="23768" y="10583"/>
                    </a:cubicBezTo>
                    <a:cubicBezTo>
                      <a:pt x="24024" y="10583"/>
                      <a:pt x="24269" y="10476"/>
                      <a:pt x="24412" y="10279"/>
                    </a:cubicBezTo>
                    <a:cubicBezTo>
                      <a:pt x="24637" y="9953"/>
                      <a:pt x="24537" y="9778"/>
                      <a:pt x="24086" y="9527"/>
                    </a:cubicBezTo>
                    <a:lnTo>
                      <a:pt x="24086" y="9502"/>
                    </a:lnTo>
                    <a:cubicBezTo>
                      <a:pt x="24086" y="9502"/>
                      <a:pt x="24061" y="9502"/>
                      <a:pt x="24036" y="9477"/>
                    </a:cubicBezTo>
                    <a:cubicBezTo>
                      <a:pt x="23861" y="9402"/>
                      <a:pt x="23635" y="9277"/>
                      <a:pt x="23384" y="9151"/>
                    </a:cubicBezTo>
                    <a:lnTo>
                      <a:pt x="21354" y="8174"/>
                    </a:lnTo>
                    <a:cubicBezTo>
                      <a:pt x="19675" y="7372"/>
                      <a:pt x="17444" y="6294"/>
                      <a:pt x="15214" y="5217"/>
                    </a:cubicBezTo>
                    <a:lnTo>
                      <a:pt x="14186" y="4740"/>
                    </a:lnTo>
                    <a:lnTo>
                      <a:pt x="22958" y="7472"/>
                    </a:lnTo>
                    <a:cubicBezTo>
                      <a:pt x="23051" y="7505"/>
                      <a:pt x="23145" y="7521"/>
                      <a:pt x="23237" y="7521"/>
                    </a:cubicBezTo>
                    <a:cubicBezTo>
                      <a:pt x="23494" y="7521"/>
                      <a:pt x="23731" y="7399"/>
                      <a:pt x="23861" y="7197"/>
                    </a:cubicBezTo>
                    <a:cubicBezTo>
                      <a:pt x="24011" y="6946"/>
                      <a:pt x="23911" y="6620"/>
                      <a:pt x="23585" y="6470"/>
                    </a:cubicBezTo>
                    <a:lnTo>
                      <a:pt x="19199" y="4540"/>
                    </a:lnTo>
                    <a:lnTo>
                      <a:pt x="22106" y="5292"/>
                    </a:lnTo>
                    <a:cubicBezTo>
                      <a:pt x="22177" y="5308"/>
                      <a:pt x="22250" y="5316"/>
                      <a:pt x="22323" y="5316"/>
                    </a:cubicBezTo>
                    <a:cubicBezTo>
                      <a:pt x="22585" y="5316"/>
                      <a:pt x="22841" y="5212"/>
                      <a:pt x="22958" y="5016"/>
                    </a:cubicBezTo>
                    <a:cubicBezTo>
                      <a:pt x="23134" y="4765"/>
                      <a:pt x="23033" y="4465"/>
                      <a:pt x="22758" y="4289"/>
                    </a:cubicBezTo>
                    <a:lnTo>
                      <a:pt x="20402" y="2911"/>
                    </a:lnTo>
                    <a:lnTo>
                      <a:pt x="21906" y="3237"/>
                    </a:lnTo>
                    <a:cubicBezTo>
                      <a:pt x="21965" y="3251"/>
                      <a:pt x="22026" y="3258"/>
                      <a:pt x="22087" y="3258"/>
                    </a:cubicBezTo>
                    <a:cubicBezTo>
                      <a:pt x="22337" y="3258"/>
                      <a:pt x="22587" y="3142"/>
                      <a:pt x="22708" y="2961"/>
                    </a:cubicBezTo>
                    <a:cubicBezTo>
                      <a:pt x="22858" y="2710"/>
                      <a:pt x="22783" y="2435"/>
                      <a:pt x="22532" y="2259"/>
                    </a:cubicBezTo>
                    <a:lnTo>
                      <a:pt x="21129" y="1282"/>
                    </a:lnTo>
                    <a:cubicBezTo>
                      <a:pt x="21354" y="1207"/>
                      <a:pt x="21505" y="1056"/>
                      <a:pt x="21555" y="856"/>
                    </a:cubicBezTo>
                    <a:cubicBezTo>
                      <a:pt x="21605" y="555"/>
                      <a:pt x="21329" y="254"/>
                      <a:pt x="20953" y="204"/>
                    </a:cubicBezTo>
                    <a:lnTo>
                      <a:pt x="18673" y="4"/>
                    </a:lnTo>
                    <a:cubicBezTo>
                      <a:pt x="18647" y="1"/>
                      <a:pt x="18622" y="0"/>
                      <a:pt x="185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1797;p39"/>
              <p:cNvSpPr/>
              <p:nvPr/>
            </p:nvSpPr>
            <p:spPr>
              <a:xfrm>
                <a:off x="1697500" y="3966275"/>
                <a:ext cx="822725" cy="1084750"/>
              </a:xfrm>
              <a:custGeom>
                <a:avLst/>
                <a:gdLst/>
                <a:ahLst/>
                <a:cxnLst/>
                <a:rect l="l" t="t" r="r" b="b"/>
                <a:pathLst>
                  <a:path w="32909" h="43390" extrusionOk="0">
                    <a:moveTo>
                      <a:pt x="32257" y="8168"/>
                    </a:moveTo>
                    <a:cubicBezTo>
                      <a:pt x="32432" y="8995"/>
                      <a:pt x="32031" y="9547"/>
                      <a:pt x="31730" y="10173"/>
                    </a:cubicBezTo>
                    <a:cubicBezTo>
                      <a:pt x="31505" y="9622"/>
                      <a:pt x="31705" y="8770"/>
                      <a:pt x="32257" y="8168"/>
                    </a:cubicBezTo>
                    <a:close/>
                    <a:moveTo>
                      <a:pt x="15833" y="572"/>
                    </a:moveTo>
                    <a:cubicBezTo>
                      <a:pt x="15910" y="572"/>
                      <a:pt x="15988" y="573"/>
                      <a:pt x="16066" y="574"/>
                    </a:cubicBezTo>
                    <a:cubicBezTo>
                      <a:pt x="22307" y="699"/>
                      <a:pt x="28046" y="5712"/>
                      <a:pt x="27996" y="12805"/>
                    </a:cubicBezTo>
                    <a:cubicBezTo>
                      <a:pt x="27947" y="19796"/>
                      <a:pt x="22296" y="24888"/>
                      <a:pt x="15894" y="24888"/>
                    </a:cubicBezTo>
                    <a:cubicBezTo>
                      <a:pt x="15801" y="24888"/>
                      <a:pt x="15708" y="24887"/>
                      <a:pt x="15615" y="24885"/>
                    </a:cubicBezTo>
                    <a:cubicBezTo>
                      <a:pt x="9048" y="24735"/>
                      <a:pt x="3710" y="19446"/>
                      <a:pt x="3685" y="12679"/>
                    </a:cubicBezTo>
                    <a:cubicBezTo>
                      <a:pt x="3809" y="5477"/>
                      <a:pt x="9652" y="572"/>
                      <a:pt x="15833" y="572"/>
                    </a:cubicBezTo>
                    <a:close/>
                    <a:moveTo>
                      <a:pt x="1053" y="41176"/>
                    </a:moveTo>
                    <a:lnTo>
                      <a:pt x="1053" y="41176"/>
                    </a:lnTo>
                    <a:cubicBezTo>
                      <a:pt x="1354" y="41852"/>
                      <a:pt x="1279" y="42354"/>
                      <a:pt x="853" y="42780"/>
                    </a:cubicBezTo>
                    <a:cubicBezTo>
                      <a:pt x="527" y="42304"/>
                      <a:pt x="602" y="41802"/>
                      <a:pt x="1053" y="41176"/>
                    </a:cubicBezTo>
                    <a:close/>
                    <a:moveTo>
                      <a:pt x="15829" y="1"/>
                    </a:moveTo>
                    <a:cubicBezTo>
                      <a:pt x="12353" y="1"/>
                      <a:pt x="8907" y="1416"/>
                      <a:pt x="6417" y="4183"/>
                    </a:cubicBezTo>
                    <a:cubicBezTo>
                      <a:pt x="4161" y="6689"/>
                      <a:pt x="3033" y="9647"/>
                      <a:pt x="3134" y="13030"/>
                    </a:cubicBezTo>
                    <a:cubicBezTo>
                      <a:pt x="3284" y="17416"/>
                      <a:pt x="5264" y="20825"/>
                      <a:pt x="8848" y="23381"/>
                    </a:cubicBezTo>
                    <a:cubicBezTo>
                      <a:pt x="8723" y="23532"/>
                      <a:pt x="8673" y="23657"/>
                      <a:pt x="8572" y="23757"/>
                    </a:cubicBezTo>
                    <a:cubicBezTo>
                      <a:pt x="8096" y="24309"/>
                      <a:pt x="7570" y="24810"/>
                      <a:pt x="7144" y="25386"/>
                    </a:cubicBezTo>
                    <a:cubicBezTo>
                      <a:pt x="5715" y="27366"/>
                      <a:pt x="4462" y="29446"/>
                      <a:pt x="3510" y="31702"/>
                    </a:cubicBezTo>
                    <a:cubicBezTo>
                      <a:pt x="2482" y="34208"/>
                      <a:pt x="1830" y="36840"/>
                      <a:pt x="1229" y="39472"/>
                    </a:cubicBezTo>
                    <a:cubicBezTo>
                      <a:pt x="1129" y="39898"/>
                      <a:pt x="1028" y="40274"/>
                      <a:pt x="703" y="40649"/>
                    </a:cubicBezTo>
                    <a:cubicBezTo>
                      <a:pt x="201" y="41201"/>
                      <a:pt x="1" y="41903"/>
                      <a:pt x="126" y="42654"/>
                    </a:cubicBezTo>
                    <a:cubicBezTo>
                      <a:pt x="176" y="43081"/>
                      <a:pt x="402" y="43331"/>
                      <a:pt x="753" y="43381"/>
                    </a:cubicBezTo>
                    <a:cubicBezTo>
                      <a:pt x="789" y="43387"/>
                      <a:pt x="825" y="43390"/>
                      <a:pt x="861" y="43390"/>
                    </a:cubicBezTo>
                    <a:cubicBezTo>
                      <a:pt x="1144" y="43390"/>
                      <a:pt x="1399" y="43214"/>
                      <a:pt x="1555" y="42880"/>
                    </a:cubicBezTo>
                    <a:cubicBezTo>
                      <a:pt x="1755" y="42529"/>
                      <a:pt x="1855" y="42128"/>
                      <a:pt x="1805" y="41727"/>
                    </a:cubicBezTo>
                    <a:cubicBezTo>
                      <a:pt x="1755" y="41401"/>
                      <a:pt x="1705" y="41101"/>
                      <a:pt x="1655" y="40775"/>
                    </a:cubicBezTo>
                    <a:cubicBezTo>
                      <a:pt x="1630" y="40624"/>
                      <a:pt x="1605" y="40449"/>
                      <a:pt x="1655" y="40299"/>
                    </a:cubicBezTo>
                    <a:cubicBezTo>
                      <a:pt x="1906" y="39171"/>
                      <a:pt x="2181" y="38018"/>
                      <a:pt x="2432" y="36890"/>
                    </a:cubicBezTo>
                    <a:cubicBezTo>
                      <a:pt x="3359" y="33005"/>
                      <a:pt x="4988" y="29421"/>
                      <a:pt x="7269" y="26163"/>
                    </a:cubicBezTo>
                    <a:cubicBezTo>
                      <a:pt x="7495" y="25812"/>
                      <a:pt x="7745" y="25486"/>
                      <a:pt x="7996" y="25136"/>
                    </a:cubicBezTo>
                    <a:lnTo>
                      <a:pt x="7996" y="25136"/>
                    </a:lnTo>
                    <a:cubicBezTo>
                      <a:pt x="7996" y="25486"/>
                      <a:pt x="7921" y="25762"/>
                      <a:pt x="7820" y="26038"/>
                    </a:cubicBezTo>
                    <a:cubicBezTo>
                      <a:pt x="7570" y="26790"/>
                      <a:pt x="7319" y="27542"/>
                      <a:pt x="7094" y="28294"/>
                    </a:cubicBezTo>
                    <a:cubicBezTo>
                      <a:pt x="6141" y="31451"/>
                      <a:pt x="5314" y="34659"/>
                      <a:pt x="5139" y="37968"/>
                    </a:cubicBezTo>
                    <a:cubicBezTo>
                      <a:pt x="5089" y="38970"/>
                      <a:pt x="5139" y="39948"/>
                      <a:pt x="5139" y="40925"/>
                    </a:cubicBezTo>
                    <a:cubicBezTo>
                      <a:pt x="5139" y="41142"/>
                      <a:pt x="5162" y="41453"/>
                      <a:pt x="5455" y="41453"/>
                    </a:cubicBezTo>
                    <a:cubicBezTo>
                      <a:pt x="5466" y="41453"/>
                      <a:pt x="5478" y="41452"/>
                      <a:pt x="5490" y="41451"/>
                    </a:cubicBezTo>
                    <a:cubicBezTo>
                      <a:pt x="5815" y="41401"/>
                      <a:pt x="5715" y="41101"/>
                      <a:pt x="5715" y="40900"/>
                    </a:cubicBezTo>
                    <a:cubicBezTo>
                      <a:pt x="5715" y="39973"/>
                      <a:pt x="5690" y="39045"/>
                      <a:pt x="5715" y="38118"/>
                    </a:cubicBezTo>
                    <a:cubicBezTo>
                      <a:pt x="5765" y="35963"/>
                      <a:pt x="6166" y="33832"/>
                      <a:pt x="6718" y="31752"/>
                    </a:cubicBezTo>
                    <a:cubicBezTo>
                      <a:pt x="7369" y="29346"/>
                      <a:pt x="8146" y="26965"/>
                      <a:pt x="8898" y="24584"/>
                    </a:cubicBezTo>
                    <a:cubicBezTo>
                      <a:pt x="8973" y="24283"/>
                      <a:pt x="9124" y="24008"/>
                      <a:pt x="9274" y="23657"/>
                    </a:cubicBezTo>
                    <a:cubicBezTo>
                      <a:pt x="11265" y="24831"/>
                      <a:pt x="13561" y="25444"/>
                      <a:pt x="15877" y="25444"/>
                    </a:cubicBezTo>
                    <a:cubicBezTo>
                      <a:pt x="19244" y="25444"/>
                      <a:pt x="22655" y="24149"/>
                      <a:pt x="25239" y="21401"/>
                    </a:cubicBezTo>
                    <a:cubicBezTo>
                      <a:pt x="25314" y="21527"/>
                      <a:pt x="25389" y="21652"/>
                      <a:pt x="25465" y="21777"/>
                    </a:cubicBezTo>
                    <a:cubicBezTo>
                      <a:pt x="26718" y="24384"/>
                      <a:pt x="27695" y="27090"/>
                      <a:pt x="28297" y="29898"/>
                    </a:cubicBezTo>
                    <a:cubicBezTo>
                      <a:pt x="28723" y="31877"/>
                      <a:pt x="28973" y="33883"/>
                      <a:pt x="29124" y="35888"/>
                    </a:cubicBezTo>
                    <a:cubicBezTo>
                      <a:pt x="29224" y="37316"/>
                      <a:pt x="29249" y="38745"/>
                      <a:pt x="29049" y="40173"/>
                    </a:cubicBezTo>
                    <a:cubicBezTo>
                      <a:pt x="28998" y="40474"/>
                      <a:pt x="28923" y="40800"/>
                      <a:pt x="28898" y="41126"/>
                    </a:cubicBezTo>
                    <a:cubicBezTo>
                      <a:pt x="28898" y="41226"/>
                      <a:pt x="29049" y="41401"/>
                      <a:pt x="29174" y="41451"/>
                    </a:cubicBezTo>
                    <a:cubicBezTo>
                      <a:pt x="29178" y="41454"/>
                      <a:pt x="29184" y="41455"/>
                      <a:pt x="29190" y="41455"/>
                    </a:cubicBezTo>
                    <a:cubicBezTo>
                      <a:pt x="29254" y="41455"/>
                      <a:pt x="29406" y="41342"/>
                      <a:pt x="29475" y="41251"/>
                    </a:cubicBezTo>
                    <a:cubicBezTo>
                      <a:pt x="29525" y="41126"/>
                      <a:pt x="29525" y="40975"/>
                      <a:pt x="29550" y="40825"/>
                    </a:cubicBezTo>
                    <a:cubicBezTo>
                      <a:pt x="29826" y="38970"/>
                      <a:pt x="29800" y="37116"/>
                      <a:pt x="29650" y="35236"/>
                    </a:cubicBezTo>
                    <a:cubicBezTo>
                      <a:pt x="29324" y="31527"/>
                      <a:pt x="28648" y="27943"/>
                      <a:pt x="27244" y="24484"/>
                    </a:cubicBezTo>
                    <a:cubicBezTo>
                      <a:pt x="27194" y="24359"/>
                      <a:pt x="27169" y="24208"/>
                      <a:pt x="27094" y="23958"/>
                    </a:cubicBezTo>
                    <a:lnTo>
                      <a:pt x="27094" y="23958"/>
                    </a:lnTo>
                    <a:cubicBezTo>
                      <a:pt x="27294" y="24133"/>
                      <a:pt x="27394" y="24233"/>
                      <a:pt x="27520" y="24309"/>
                    </a:cubicBezTo>
                    <a:cubicBezTo>
                      <a:pt x="27996" y="24760"/>
                      <a:pt x="28572" y="25035"/>
                      <a:pt x="29199" y="25211"/>
                    </a:cubicBezTo>
                    <a:cubicBezTo>
                      <a:pt x="29394" y="25259"/>
                      <a:pt x="29575" y="25284"/>
                      <a:pt x="29744" y="25284"/>
                    </a:cubicBezTo>
                    <a:cubicBezTo>
                      <a:pt x="30272" y="25284"/>
                      <a:pt x="30681" y="25041"/>
                      <a:pt x="31003" y="24509"/>
                    </a:cubicBezTo>
                    <a:cubicBezTo>
                      <a:pt x="31254" y="24083"/>
                      <a:pt x="31430" y="23632"/>
                      <a:pt x="31555" y="23181"/>
                    </a:cubicBezTo>
                    <a:cubicBezTo>
                      <a:pt x="32232" y="20775"/>
                      <a:pt x="32232" y="18319"/>
                      <a:pt x="32106" y="15862"/>
                    </a:cubicBezTo>
                    <a:cubicBezTo>
                      <a:pt x="32056" y="14459"/>
                      <a:pt x="31931" y="13080"/>
                      <a:pt x="31831" y="11702"/>
                    </a:cubicBezTo>
                    <a:cubicBezTo>
                      <a:pt x="31805" y="11351"/>
                      <a:pt x="31881" y="11075"/>
                      <a:pt x="32056" y="10775"/>
                    </a:cubicBezTo>
                    <a:cubicBezTo>
                      <a:pt x="32357" y="10223"/>
                      <a:pt x="32607" y="9672"/>
                      <a:pt x="32808" y="9070"/>
                    </a:cubicBezTo>
                    <a:cubicBezTo>
                      <a:pt x="32908" y="8795"/>
                      <a:pt x="32908" y="8419"/>
                      <a:pt x="32833" y="8143"/>
                    </a:cubicBezTo>
                    <a:cubicBezTo>
                      <a:pt x="32730" y="7790"/>
                      <a:pt x="32507" y="7601"/>
                      <a:pt x="32259" y="7601"/>
                    </a:cubicBezTo>
                    <a:cubicBezTo>
                      <a:pt x="32083" y="7601"/>
                      <a:pt x="31896" y="7695"/>
                      <a:pt x="31730" y="7892"/>
                    </a:cubicBezTo>
                    <a:cubicBezTo>
                      <a:pt x="31505" y="8168"/>
                      <a:pt x="31354" y="8544"/>
                      <a:pt x="31229" y="8895"/>
                    </a:cubicBezTo>
                    <a:cubicBezTo>
                      <a:pt x="31003" y="9572"/>
                      <a:pt x="31129" y="10248"/>
                      <a:pt x="31204" y="10925"/>
                    </a:cubicBezTo>
                    <a:cubicBezTo>
                      <a:pt x="31354" y="12303"/>
                      <a:pt x="31430" y="13707"/>
                      <a:pt x="31505" y="15085"/>
                    </a:cubicBezTo>
                    <a:cubicBezTo>
                      <a:pt x="31630" y="17266"/>
                      <a:pt x="31680" y="19446"/>
                      <a:pt x="31329" y="21602"/>
                    </a:cubicBezTo>
                    <a:cubicBezTo>
                      <a:pt x="31179" y="22379"/>
                      <a:pt x="30953" y="23181"/>
                      <a:pt x="30678" y="23908"/>
                    </a:cubicBezTo>
                    <a:cubicBezTo>
                      <a:pt x="30479" y="24468"/>
                      <a:pt x="30162" y="24716"/>
                      <a:pt x="29709" y="24716"/>
                    </a:cubicBezTo>
                    <a:cubicBezTo>
                      <a:pt x="29535" y="24716"/>
                      <a:pt x="29340" y="24679"/>
                      <a:pt x="29124" y="24609"/>
                    </a:cubicBezTo>
                    <a:cubicBezTo>
                      <a:pt x="28597" y="24434"/>
                      <a:pt x="28121" y="24183"/>
                      <a:pt x="27720" y="23782"/>
                    </a:cubicBezTo>
                    <a:cubicBezTo>
                      <a:pt x="27319" y="23356"/>
                      <a:pt x="26943" y="22930"/>
                      <a:pt x="26542" y="22504"/>
                    </a:cubicBezTo>
                    <a:cubicBezTo>
                      <a:pt x="26091" y="22053"/>
                      <a:pt x="25916" y="21426"/>
                      <a:pt x="25640" y="20925"/>
                    </a:cubicBezTo>
                    <a:cubicBezTo>
                      <a:pt x="30352" y="15060"/>
                      <a:pt x="29149" y="7065"/>
                      <a:pt x="23861" y="2830"/>
                    </a:cubicBezTo>
                    <a:cubicBezTo>
                      <a:pt x="21492" y="932"/>
                      <a:pt x="18650" y="1"/>
                      <a:pt x="158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39"/>
              <p:cNvSpPr/>
              <p:nvPr/>
            </p:nvSpPr>
            <p:spPr>
              <a:xfrm>
                <a:off x="2200025" y="3523950"/>
                <a:ext cx="731850" cy="621600"/>
              </a:xfrm>
              <a:custGeom>
                <a:avLst/>
                <a:gdLst/>
                <a:ahLst/>
                <a:cxnLst/>
                <a:rect l="l" t="t" r="r" b="b"/>
                <a:pathLst>
                  <a:path w="29274" h="24864" extrusionOk="0">
                    <a:moveTo>
                      <a:pt x="14681" y="581"/>
                    </a:moveTo>
                    <a:cubicBezTo>
                      <a:pt x="16493" y="581"/>
                      <a:pt x="18274" y="849"/>
                      <a:pt x="20025" y="1375"/>
                    </a:cubicBezTo>
                    <a:cubicBezTo>
                      <a:pt x="20251" y="1450"/>
                      <a:pt x="20502" y="1425"/>
                      <a:pt x="20702" y="1525"/>
                    </a:cubicBezTo>
                    <a:cubicBezTo>
                      <a:pt x="22431" y="2352"/>
                      <a:pt x="24211" y="3129"/>
                      <a:pt x="25589" y="4558"/>
                    </a:cubicBezTo>
                    <a:cubicBezTo>
                      <a:pt x="26141" y="5159"/>
                      <a:pt x="26667" y="5761"/>
                      <a:pt x="27093" y="6437"/>
                    </a:cubicBezTo>
                    <a:cubicBezTo>
                      <a:pt x="28622" y="9019"/>
                      <a:pt x="28622" y="11600"/>
                      <a:pt x="27068" y="14157"/>
                    </a:cubicBezTo>
                    <a:cubicBezTo>
                      <a:pt x="26141" y="15711"/>
                      <a:pt x="24837" y="16864"/>
                      <a:pt x="23283" y="17716"/>
                    </a:cubicBezTo>
                    <a:cubicBezTo>
                      <a:pt x="22707" y="18041"/>
                      <a:pt x="22406" y="18392"/>
                      <a:pt x="22406" y="19094"/>
                    </a:cubicBezTo>
                    <a:cubicBezTo>
                      <a:pt x="22406" y="19495"/>
                      <a:pt x="22256" y="19921"/>
                      <a:pt x="22080" y="20297"/>
                    </a:cubicBezTo>
                    <a:cubicBezTo>
                      <a:pt x="21429" y="21926"/>
                      <a:pt x="20276" y="23129"/>
                      <a:pt x="18697" y="24032"/>
                    </a:cubicBezTo>
                    <a:cubicBezTo>
                      <a:pt x="18998" y="23154"/>
                      <a:pt x="19299" y="22427"/>
                      <a:pt x="19474" y="21651"/>
                    </a:cubicBezTo>
                    <a:cubicBezTo>
                      <a:pt x="19599" y="21149"/>
                      <a:pt x="19599" y="20598"/>
                      <a:pt x="19549" y="20097"/>
                    </a:cubicBezTo>
                    <a:cubicBezTo>
                      <a:pt x="19492" y="19641"/>
                      <a:pt x="19363" y="19473"/>
                      <a:pt x="19053" y="19473"/>
                    </a:cubicBezTo>
                    <a:cubicBezTo>
                      <a:pt x="18954" y="19473"/>
                      <a:pt x="18836" y="19490"/>
                      <a:pt x="18697" y="19520"/>
                    </a:cubicBezTo>
                    <a:cubicBezTo>
                      <a:pt x="17312" y="19813"/>
                      <a:pt x="15935" y="19965"/>
                      <a:pt x="14569" y="19965"/>
                    </a:cubicBezTo>
                    <a:cubicBezTo>
                      <a:pt x="12423" y="19965"/>
                      <a:pt x="10303" y="19590"/>
                      <a:pt x="8221" y="18793"/>
                    </a:cubicBezTo>
                    <a:cubicBezTo>
                      <a:pt x="6115" y="17991"/>
                      <a:pt x="4261" y="16838"/>
                      <a:pt x="2832" y="15059"/>
                    </a:cubicBezTo>
                    <a:cubicBezTo>
                      <a:pt x="1604" y="13530"/>
                      <a:pt x="927" y="11801"/>
                      <a:pt x="1053" y="9796"/>
                    </a:cubicBezTo>
                    <a:cubicBezTo>
                      <a:pt x="1128" y="8442"/>
                      <a:pt x="1604" y="7214"/>
                      <a:pt x="2356" y="6087"/>
                    </a:cubicBezTo>
                    <a:cubicBezTo>
                      <a:pt x="3283" y="4683"/>
                      <a:pt x="4537" y="3630"/>
                      <a:pt x="5990" y="2778"/>
                    </a:cubicBezTo>
                    <a:cubicBezTo>
                      <a:pt x="8196" y="1500"/>
                      <a:pt x="10577" y="848"/>
                      <a:pt x="13108" y="648"/>
                    </a:cubicBezTo>
                    <a:cubicBezTo>
                      <a:pt x="13635" y="603"/>
                      <a:pt x="14159" y="581"/>
                      <a:pt x="14681" y="581"/>
                    </a:cubicBezTo>
                    <a:close/>
                    <a:moveTo>
                      <a:pt x="14656" y="1"/>
                    </a:moveTo>
                    <a:cubicBezTo>
                      <a:pt x="13727" y="1"/>
                      <a:pt x="12792" y="68"/>
                      <a:pt x="11855" y="197"/>
                    </a:cubicBezTo>
                    <a:cubicBezTo>
                      <a:pt x="9549" y="523"/>
                      <a:pt x="7394" y="1224"/>
                      <a:pt x="5414" y="2452"/>
                    </a:cubicBezTo>
                    <a:cubicBezTo>
                      <a:pt x="3935" y="3355"/>
                      <a:pt x="2682" y="4483"/>
                      <a:pt x="1755" y="5936"/>
                    </a:cubicBezTo>
                    <a:cubicBezTo>
                      <a:pt x="0" y="8793"/>
                      <a:pt x="0" y="11676"/>
                      <a:pt x="1755" y="14558"/>
                    </a:cubicBezTo>
                    <a:cubicBezTo>
                      <a:pt x="2732" y="16112"/>
                      <a:pt x="4060" y="17290"/>
                      <a:pt x="5639" y="18192"/>
                    </a:cubicBezTo>
                    <a:cubicBezTo>
                      <a:pt x="8444" y="19821"/>
                      <a:pt x="11452" y="20517"/>
                      <a:pt x="14594" y="20517"/>
                    </a:cubicBezTo>
                    <a:cubicBezTo>
                      <a:pt x="15271" y="20517"/>
                      <a:pt x="15954" y="20485"/>
                      <a:pt x="16642" y="20422"/>
                    </a:cubicBezTo>
                    <a:cubicBezTo>
                      <a:pt x="17419" y="20347"/>
                      <a:pt x="18196" y="20197"/>
                      <a:pt x="18973" y="20097"/>
                    </a:cubicBezTo>
                    <a:cubicBezTo>
                      <a:pt x="19123" y="20498"/>
                      <a:pt x="19098" y="20899"/>
                      <a:pt x="19023" y="21300"/>
                    </a:cubicBezTo>
                    <a:cubicBezTo>
                      <a:pt x="18772" y="22327"/>
                      <a:pt x="18446" y="23305"/>
                      <a:pt x="17795" y="24157"/>
                    </a:cubicBezTo>
                    <a:cubicBezTo>
                      <a:pt x="17644" y="24307"/>
                      <a:pt x="17544" y="24508"/>
                      <a:pt x="17669" y="24708"/>
                    </a:cubicBezTo>
                    <a:cubicBezTo>
                      <a:pt x="17755" y="24823"/>
                      <a:pt x="17858" y="24864"/>
                      <a:pt x="17967" y="24864"/>
                    </a:cubicBezTo>
                    <a:cubicBezTo>
                      <a:pt x="18049" y="24864"/>
                      <a:pt x="18135" y="24841"/>
                      <a:pt x="18221" y="24808"/>
                    </a:cubicBezTo>
                    <a:cubicBezTo>
                      <a:pt x="18421" y="24758"/>
                      <a:pt x="18622" y="24708"/>
                      <a:pt x="18772" y="24583"/>
                    </a:cubicBezTo>
                    <a:cubicBezTo>
                      <a:pt x="19299" y="24257"/>
                      <a:pt x="19875" y="23956"/>
                      <a:pt x="20351" y="23555"/>
                    </a:cubicBezTo>
                    <a:cubicBezTo>
                      <a:pt x="21880" y="22277"/>
                      <a:pt x="22933" y="20698"/>
                      <a:pt x="23033" y="18593"/>
                    </a:cubicBezTo>
                    <a:cubicBezTo>
                      <a:pt x="23058" y="18568"/>
                      <a:pt x="23058" y="18543"/>
                      <a:pt x="23083" y="18543"/>
                    </a:cubicBezTo>
                    <a:cubicBezTo>
                      <a:pt x="23258" y="18443"/>
                      <a:pt x="23434" y="18317"/>
                      <a:pt x="23584" y="18217"/>
                    </a:cubicBezTo>
                    <a:cubicBezTo>
                      <a:pt x="25088" y="17340"/>
                      <a:pt x="26366" y="16237"/>
                      <a:pt x="27344" y="14783"/>
                    </a:cubicBezTo>
                    <a:cubicBezTo>
                      <a:pt x="29248" y="11976"/>
                      <a:pt x="29274" y="8643"/>
                      <a:pt x="27394" y="5811"/>
                    </a:cubicBezTo>
                    <a:cubicBezTo>
                      <a:pt x="26717" y="4833"/>
                      <a:pt x="25915" y="3956"/>
                      <a:pt x="24938" y="3254"/>
                    </a:cubicBezTo>
                    <a:cubicBezTo>
                      <a:pt x="23659" y="2327"/>
                      <a:pt x="22356" y="1400"/>
                      <a:pt x="20727" y="1149"/>
                    </a:cubicBezTo>
                    <a:cubicBezTo>
                      <a:pt x="20702" y="1149"/>
                      <a:pt x="20677" y="1099"/>
                      <a:pt x="20627" y="1074"/>
                    </a:cubicBezTo>
                    <a:cubicBezTo>
                      <a:pt x="20401" y="974"/>
                      <a:pt x="20176" y="848"/>
                      <a:pt x="19925" y="773"/>
                    </a:cubicBezTo>
                    <a:cubicBezTo>
                      <a:pt x="18196" y="246"/>
                      <a:pt x="16435" y="1"/>
                      <a:pt x="146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39"/>
              <p:cNvSpPr/>
              <p:nvPr/>
            </p:nvSpPr>
            <p:spPr>
              <a:xfrm>
                <a:off x="2055900" y="4245650"/>
                <a:ext cx="207425" cy="125975"/>
              </a:xfrm>
              <a:custGeom>
                <a:avLst/>
                <a:gdLst/>
                <a:ahLst/>
                <a:cxnLst/>
                <a:rect l="l" t="t" r="r" b="b"/>
                <a:pathLst>
                  <a:path w="8297" h="5039" extrusionOk="0">
                    <a:moveTo>
                      <a:pt x="8071" y="1"/>
                    </a:moveTo>
                    <a:cubicBezTo>
                      <a:pt x="7971" y="1"/>
                      <a:pt x="7820" y="176"/>
                      <a:pt x="7770" y="301"/>
                    </a:cubicBezTo>
                    <a:cubicBezTo>
                      <a:pt x="7695" y="427"/>
                      <a:pt x="7695" y="602"/>
                      <a:pt x="7670" y="778"/>
                    </a:cubicBezTo>
                    <a:cubicBezTo>
                      <a:pt x="7469" y="1705"/>
                      <a:pt x="7169" y="2582"/>
                      <a:pt x="6567" y="3359"/>
                    </a:cubicBezTo>
                    <a:cubicBezTo>
                      <a:pt x="5998" y="4047"/>
                      <a:pt x="5293" y="4466"/>
                      <a:pt x="4369" y="4466"/>
                    </a:cubicBezTo>
                    <a:cubicBezTo>
                      <a:pt x="4317" y="4466"/>
                      <a:pt x="4265" y="4464"/>
                      <a:pt x="4211" y="4462"/>
                    </a:cubicBezTo>
                    <a:cubicBezTo>
                      <a:pt x="3660" y="4437"/>
                      <a:pt x="3159" y="4261"/>
                      <a:pt x="2682" y="4011"/>
                    </a:cubicBezTo>
                    <a:cubicBezTo>
                      <a:pt x="1905" y="3585"/>
                      <a:pt x="1304" y="3008"/>
                      <a:pt x="753" y="2357"/>
                    </a:cubicBezTo>
                    <a:cubicBezTo>
                      <a:pt x="652" y="2231"/>
                      <a:pt x="577" y="2081"/>
                      <a:pt x="452" y="2006"/>
                    </a:cubicBezTo>
                    <a:cubicBezTo>
                      <a:pt x="402" y="1981"/>
                      <a:pt x="333" y="1968"/>
                      <a:pt x="264" y="1968"/>
                    </a:cubicBezTo>
                    <a:cubicBezTo>
                      <a:pt x="195" y="1968"/>
                      <a:pt x="126" y="1981"/>
                      <a:pt x="76" y="2006"/>
                    </a:cubicBezTo>
                    <a:cubicBezTo>
                      <a:pt x="26" y="2031"/>
                      <a:pt x="1" y="2206"/>
                      <a:pt x="26" y="2306"/>
                    </a:cubicBezTo>
                    <a:cubicBezTo>
                      <a:pt x="26" y="2382"/>
                      <a:pt x="101" y="2457"/>
                      <a:pt x="151" y="2507"/>
                    </a:cubicBezTo>
                    <a:cubicBezTo>
                      <a:pt x="803" y="3359"/>
                      <a:pt x="1580" y="4086"/>
                      <a:pt x="2557" y="4587"/>
                    </a:cubicBezTo>
                    <a:cubicBezTo>
                      <a:pt x="3109" y="4888"/>
                      <a:pt x="3710" y="5038"/>
                      <a:pt x="4462" y="5038"/>
                    </a:cubicBezTo>
                    <a:cubicBezTo>
                      <a:pt x="5489" y="5038"/>
                      <a:pt x="6392" y="4512"/>
                      <a:pt x="7068" y="3635"/>
                    </a:cubicBezTo>
                    <a:cubicBezTo>
                      <a:pt x="7770" y="2707"/>
                      <a:pt x="8121" y="1655"/>
                      <a:pt x="8297" y="527"/>
                    </a:cubicBezTo>
                    <a:cubicBezTo>
                      <a:pt x="8297" y="477"/>
                      <a:pt x="8297" y="452"/>
                      <a:pt x="8297" y="402"/>
                    </a:cubicBezTo>
                    <a:cubicBezTo>
                      <a:pt x="8297" y="226"/>
                      <a:pt x="8297" y="1"/>
                      <a:pt x="80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39"/>
              <p:cNvSpPr/>
              <p:nvPr/>
            </p:nvSpPr>
            <p:spPr>
              <a:xfrm>
                <a:off x="1985100" y="4207825"/>
                <a:ext cx="33225" cy="45375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1815" extrusionOk="0">
                    <a:moveTo>
                      <a:pt x="681" y="0"/>
                    </a:moveTo>
                    <a:cubicBezTo>
                      <a:pt x="459" y="0"/>
                      <a:pt x="235" y="148"/>
                      <a:pt x="126" y="411"/>
                    </a:cubicBezTo>
                    <a:cubicBezTo>
                      <a:pt x="51" y="561"/>
                      <a:pt x="26" y="712"/>
                      <a:pt x="1" y="862"/>
                    </a:cubicBezTo>
                    <a:cubicBezTo>
                      <a:pt x="1" y="1338"/>
                      <a:pt x="352" y="1814"/>
                      <a:pt x="702" y="1814"/>
                    </a:cubicBezTo>
                    <a:cubicBezTo>
                      <a:pt x="1003" y="1814"/>
                      <a:pt x="1329" y="1363"/>
                      <a:pt x="1329" y="837"/>
                    </a:cubicBezTo>
                    <a:cubicBezTo>
                      <a:pt x="1329" y="787"/>
                      <a:pt x="1329" y="661"/>
                      <a:pt x="1279" y="536"/>
                    </a:cubicBezTo>
                    <a:cubicBezTo>
                      <a:pt x="1204" y="286"/>
                      <a:pt x="1078" y="60"/>
                      <a:pt x="778" y="10"/>
                    </a:cubicBezTo>
                    <a:cubicBezTo>
                      <a:pt x="746" y="3"/>
                      <a:pt x="713" y="0"/>
                      <a:pt x="6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39"/>
              <p:cNvSpPr/>
              <p:nvPr/>
            </p:nvSpPr>
            <p:spPr>
              <a:xfrm>
                <a:off x="2232600" y="4164800"/>
                <a:ext cx="33225" cy="37650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1506" extrusionOk="0">
                    <a:moveTo>
                      <a:pt x="637" y="0"/>
                    </a:moveTo>
                    <a:cubicBezTo>
                      <a:pt x="280" y="0"/>
                      <a:pt x="0" y="319"/>
                      <a:pt x="0" y="778"/>
                    </a:cubicBezTo>
                    <a:cubicBezTo>
                      <a:pt x="0" y="1230"/>
                      <a:pt x="226" y="1505"/>
                      <a:pt x="602" y="1505"/>
                    </a:cubicBezTo>
                    <a:cubicBezTo>
                      <a:pt x="978" y="1505"/>
                      <a:pt x="1304" y="1154"/>
                      <a:pt x="1304" y="753"/>
                    </a:cubicBezTo>
                    <a:cubicBezTo>
                      <a:pt x="1329" y="377"/>
                      <a:pt x="1003" y="27"/>
                      <a:pt x="677" y="2"/>
                    </a:cubicBezTo>
                    <a:cubicBezTo>
                      <a:pt x="664" y="1"/>
                      <a:pt x="650" y="0"/>
                      <a:pt x="6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02" name="Google Shape;1802;p39"/>
            <p:cNvGrpSpPr/>
            <p:nvPr/>
          </p:nvGrpSpPr>
          <p:grpSpPr>
            <a:xfrm rot="-204881" flipH="1">
              <a:off x="6772635" y="3339845"/>
              <a:ext cx="1366367" cy="1474597"/>
              <a:chOff x="3292750" y="2140500"/>
              <a:chExt cx="979350" cy="1056925"/>
            </a:xfrm>
          </p:grpSpPr>
          <p:sp>
            <p:nvSpPr>
              <p:cNvPr id="1803" name="Google Shape;1803;p39"/>
              <p:cNvSpPr/>
              <p:nvPr/>
            </p:nvSpPr>
            <p:spPr>
              <a:xfrm>
                <a:off x="3373575" y="2703050"/>
                <a:ext cx="638500" cy="494375"/>
              </a:xfrm>
              <a:custGeom>
                <a:avLst/>
                <a:gdLst/>
                <a:ahLst/>
                <a:cxnLst/>
                <a:rect l="l" t="t" r="r" b="b"/>
                <a:pathLst>
                  <a:path w="25540" h="19775" extrusionOk="0">
                    <a:moveTo>
                      <a:pt x="18647" y="0"/>
                    </a:moveTo>
                    <a:cubicBezTo>
                      <a:pt x="18547" y="75"/>
                      <a:pt x="18422" y="150"/>
                      <a:pt x="18297" y="226"/>
                    </a:cubicBezTo>
                    <a:cubicBezTo>
                      <a:pt x="18221" y="301"/>
                      <a:pt x="18146" y="351"/>
                      <a:pt x="18096" y="426"/>
                    </a:cubicBezTo>
                    <a:cubicBezTo>
                      <a:pt x="18021" y="476"/>
                      <a:pt x="17946" y="526"/>
                      <a:pt x="17896" y="576"/>
                    </a:cubicBezTo>
                    <a:cubicBezTo>
                      <a:pt x="17896" y="727"/>
                      <a:pt x="17971" y="877"/>
                      <a:pt x="18121" y="977"/>
                    </a:cubicBezTo>
                    <a:lnTo>
                      <a:pt x="18848" y="1479"/>
                    </a:lnTo>
                    <a:lnTo>
                      <a:pt x="17094" y="1103"/>
                    </a:lnTo>
                    <a:cubicBezTo>
                      <a:pt x="16693" y="1353"/>
                      <a:pt x="16241" y="1554"/>
                      <a:pt x="15790" y="1704"/>
                    </a:cubicBezTo>
                    <a:cubicBezTo>
                      <a:pt x="15840" y="1830"/>
                      <a:pt x="15916" y="1930"/>
                      <a:pt x="16041" y="2005"/>
                    </a:cubicBezTo>
                    <a:lnTo>
                      <a:pt x="17444" y="2832"/>
                    </a:lnTo>
                    <a:lnTo>
                      <a:pt x="14387" y="2080"/>
                    </a:lnTo>
                    <a:cubicBezTo>
                      <a:pt x="14337" y="2105"/>
                      <a:pt x="14312" y="2105"/>
                      <a:pt x="14287" y="2105"/>
                    </a:cubicBezTo>
                    <a:lnTo>
                      <a:pt x="12632" y="2155"/>
                    </a:lnTo>
                    <a:cubicBezTo>
                      <a:pt x="12482" y="2431"/>
                      <a:pt x="12607" y="2757"/>
                      <a:pt x="12908" y="2882"/>
                    </a:cubicBezTo>
                    <a:lnTo>
                      <a:pt x="14587" y="3634"/>
                    </a:lnTo>
                    <a:lnTo>
                      <a:pt x="5214" y="1078"/>
                    </a:lnTo>
                    <a:cubicBezTo>
                      <a:pt x="5131" y="1052"/>
                      <a:pt x="5043" y="1040"/>
                      <a:pt x="4956" y="1040"/>
                    </a:cubicBezTo>
                    <a:cubicBezTo>
                      <a:pt x="4700" y="1040"/>
                      <a:pt x="4449" y="1148"/>
                      <a:pt x="4337" y="1353"/>
                    </a:cubicBezTo>
                    <a:cubicBezTo>
                      <a:pt x="4161" y="1604"/>
                      <a:pt x="4287" y="1930"/>
                      <a:pt x="4587" y="2080"/>
                    </a:cubicBezTo>
                    <a:cubicBezTo>
                      <a:pt x="6016" y="2782"/>
                      <a:pt x="8698" y="3409"/>
                      <a:pt x="10527" y="4286"/>
                    </a:cubicBezTo>
                    <a:cubicBezTo>
                      <a:pt x="7745" y="3208"/>
                      <a:pt x="4662" y="2581"/>
                      <a:pt x="4462" y="2506"/>
                    </a:cubicBezTo>
                    <a:lnTo>
                      <a:pt x="4437" y="2506"/>
                    </a:lnTo>
                    <a:cubicBezTo>
                      <a:pt x="4249" y="2423"/>
                      <a:pt x="4097" y="2379"/>
                      <a:pt x="3964" y="2379"/>
                    </a:cubicBezTo>
                    <a:cubicBezTo>
                      <a:pt x="3777" y="2379"/>
                      <a:pt x="3631" y="2466"/>
                      <a:pt x="3485" y="2657"/>
                    </a:cubicBezTo>
                    <a:cubicBezTo>
                      <a:pt x="3259" y="2907"/>
                      <a:pt x="3359" y="3258"/>
                      <a:pt x="3685" y="3434"/>
                    </a:cubicBezTo>
                    <a:cubicBezTo>
                      <a:pt x="3760" y="3484"/>
                      <a:pt x="6793" y="4386"/>
                      <a:pt x="9550" y="5865"/>
                    </a:cubicBezTo>
                    <a:lnTo>
                      <a:pt x="3760" y="3910"/>
                    </a:lnTo>
                    <a:cubicBezTo>
                      <a:pt x="3648" y="3862"/>
                      <a:pt x="3530" y="3839"/>
                      <a:pt x="3416" y="3839"/>
                    </a:cubicBezTo>
                    <a:cubicBezTo>
                      <a:pt x="3173" y="3839"/>
                      <a:pt x="2944" y="3940"/>
                      <a:pt x="2808" y="4110"/>
                    </a:cubicBezTo>
                    <a:cubicBezTo>
                      <a:pt x="2607" y="4361"/>
                      <a:pt x="2708" y="4712"/>
                      <a:pt x="3008" y="4862"/>
                    </a:cubicBezTo>
                    <a:lnTo>
                      <a:pt x="13033" y="9674"/>
                    </a:lnTo>
                    <a:lnTo>
                      <a:pt x="13033" y="9674"/>
                    </a:lnTo>
                    <a:lnTo>
                      <a:pt x="2958" y="5890"/>
                    </a:lnTo>
                    <a:cubicBezTo>
                      <a:pt x="2847" y="5839"/>
                      <a:pt x="2725" y="5814"/>
                      <a:pt x="2605" y="5814"/>
                    </a:cubicBezTo>
                    <a:cubicBezTo>
                      <a:pt x="2372" y="5814"/>
                      <a:pt x="2147" y="5908"/>
                      <a:pt x="2031" y="6090"/>
                    </a:cubicBezTo>
                    <a:cubicBezTo>
                      <a:pt x="1830" y="6341"/>
                      <a:pt x="1906" y="6667"/>
                      <a:pt x="2231" y="6842"/>
                    </a:cubicBezTo>
                    <a:lnTo>
                      <a:pt x="13459" y="12256"/>
                    </a:lnTo>
                    <a:lnTo>
                      <a:pt x="13459" y="12256"/>
                    </a:lnTo>
                    <a:lnTo>
                      <a:pt x="2783" y="7719"/>
                    </a:lnTo>
                    <a:cubicBezTo>
                      <a:pt x="2678" y="7671"/>
                      <a:pt x="2564" y="7649"/>
                      <a:pt x="2450" y="7649"/>
                    </a:cubicBezTo>
                    <a:cubicBezTo>
                      <a:pt x="2210" y="7649"/>
                      <a:pt x="1975" y="7750"/>
                      <a:pt x="1855" y="7920"/>
                    </a:cubicBezTo>
                    <a:cubicBezTo>
                      <a:pt x="1655" y="8196"/>
                      <a:pt x="1755" y="8521"/>
                      <a:pt x="2081" y="8697"/>
                    </a:cubicBezTo>
                    <a:lnTo>
                      <a:pt x="9099" y="12381"/>
                    </a:lnTo>
                    <a:lnTo>
                      <a:pt x="9099" y="12381"/>
                    </a:lnTo>
                    <a:lnTo>
                      <a:pt x="2332" y="9499"/>
                    </a:lnTo>
                    <a:cubicBezTo>
                      <a:pt x="2227" y="9451"/>
                      <a:pt x="2115" y="9428"/>
                      <a:pt x="2004" y="9428"/>
                    </a:cubicBezTo>
                    <a:cubicBezTo>
                      <a:pt x="1769" y="9428"/>
                      <a:pt x="1541" y="9529"/>
                      <a:pt x="1404" y="9699"/>
                    </a:cubicBezTo>
                    <a:cubicBezTo>
                      <a:pt x="1229" y="9950"/>
                      <a:pt x="1304" y="10276"/>
                      <a:pt x="1605" y="10451"/>
                    </a:cubicBezTo>
                    <a:lnTo>
                      <a:pt x="9374" y="14862"/>
                    </a:lnTo>
                    <a:lnTo>
                      <a:pt x="1630" y="11679"/>
                    </a:lnTo>
                    <a:cubicBezTo>
                      <a:pt x="1535" y="11643"/>
                      <a:pt x="1433" y="11625"/>
                      <a:pt x="1332" y="11625"/>
                    </a:cubicBezTo>
                    <a:cubicBezTo>
                      <a:pt x="1087" y="11625"/>
                      <a:pt x="844" y="11727"/>
                      <a:pt x="703" y="11905"/>
                    </a:cubicBezTo>
                    <a:cubicBezTo>
                      <a:pt x="527" y="12155"/>
                      <a:pt x="602" y="12481"/>
                      <a:pt x="903" y="12657"/>
                    </a:cubicBezTo>
                    <a:lnTo>
                      <a:pt x="6317" y="15714"/>
                    </a:lnTo>
                    <a:lnTo>
                      <a:pt x="1429" y="13885"/>
                    </a:lnTo>
                    <a:cubicBezTo>
                      <a:pt x="1334" y="13848"/>
                      <a:pt x="1233" y="13831"/>
                      <a:pt x="1132" y="13831"/>
                    </a:cubicBezTo>
                    <a:cubicBezTo>
                      <a:pt x="889" y="13831"/>
                      <a:pt x="651" y="13933"/>
                      <a:pt x="527" y="14110"/>
                    </a:cubicBezTo>
                    <a:cubicBezTo>
                      <a:pt x="352" y="14336"/>
                      <a:pt x="427" y="14662"/>
                      <a:pt x="703" y="14837"/>
                    </a:cubicBezTo>
                    <a:lnTo>
                      <a:pt x="3735" y="16667"/>
                    </a:lnTo>
                    <a:lnTo>
                      <a:pt x="1053" y="15714"/>
                    </a:lnTo>
                    <a:cubicBezTo>
                      <a:pt x="960" y="15686"/>
                      <a:pt x="863" y="15671"/>
                      <a:pt x="768" y="15671"/>
                    </a:cubicBezTo>
                    <a:cubicBezTo>
                      <a:pt x="529" y="15671"/>
                      <a:pt x="302" y="15761"/>
                      <a:pt x="176" y="15940"/>
                    </a:cubicBezTo>
                    <a:cubicBezTo>
                      <a:pt x="1" y="16166"/>
                      <a:pt x="51" y="16491"/>
                      <a:pt x="327" y="16667"/>
                    </a:cubicBezTo>
                    <a:lnTo>
                      <a:pt x="1454" y="17419"/>
                    </a:lnTo>
                    <a:lnTo>
                      <a:pt x="1204" y="17343"/>
                    </a:lnTo>
                    <a:cubicBezTo>
                      <a:pt x="1116" y="17314"/>
                      <a:pt x="1026" y="17300"/>
                      <a:pt x="938" y="17300"/>
                    </a:cubicBezTo>
                    <a:cubicBezTo>
                      <a:pt x="724" y="17300"/>
                      <a:pt x="519" y="17384"/>
                      <a:pt x="377" y="17544"/>
                    </a:cubicBezTo>
                    <a:cubicBezTo>
                      <a:pt x="201" y="17744"/>
                      <a:pt x="201" y="18020"/>
                      <a:pt x="402" y="18221"/>
                    </a:cubicBezTo>
                    <a:lnTo>
                      <a:pt x="1555" y="19349"/>
                    </a:lnTo>
                    <a:cubicBezTo>
                      <a:pt x="1701" y="19495"/>
                      <a:pt x="1906" y="19572"/>
                      <a:pt x="2112" y="19572"/>
                    </a:cubicBezTo>
                    <a:cubicBezTo>
                      <a:pt x="2259" y="19572"/>
                      <a:pt x="2407" y="19532"/>
                      <a:pt x="2532" y="19449"/>
                    </a:cubicBezTo>
                    <a:cubicBezTo>
                      <a:pt x="2708" y="19349"/>
                      <a:pt x="2783" y="19198"/>
                      <a:pt x="2808" y="19048"/>
                    </a:cubicBezTo>
                    <a:lnTo>
                      <a:pt x="5013" y="19750"/>
                    </a:lnTo>
                    <a:cubicBezTo>
                      <a:pt x="5114" y="19775"/>
                      <a:pt x="5189" y="19775"/>
                      <a:pt x="5264" y="19775"/>
                    </a:cubicBezTo>
                    <a:cubicBezTo>
                      <a:pt x="5515" y="19775"/>
                      <a:pt x="5740" y="19674"/>
                      <a:pt x="5891" y="19499"/>
                    </a:cubicBezTo>
                    <a:cubicBezTo>
                      <a:pt x="6041" y="19248"/>
                      <a:pt x="5991" y="18947"/>
                      <a:pt x="5715" y="18772"/>
                    </a:cubicBezTo>
                    <a:lnTo>
                      <a:pt x="5114" y="18371"/>
                    </a:lnTo>
                    <a:lnTo>
                      <a:pt x="8773" y="19649"/>
                    </a:lnTo>
                    <a:cubicBezTo>
                      <a:pt x="8868" y="19686"/>
                      <a:pt x="8969" y="19703"/>
                      <a:pt x="9070" y="19703"/>
                    </a:cubicBezTo>
                    <a:cubicBezTo>
                      <a:pt x="9314" y="19703"/>
                      <a:pt x="9551" y="19601"/>
                      <a:pt x="9675" y="19424"/>
                    </a:cubicBezTo>
                    <a:cubicBezTo>
                      <a:pt x="9850" y="19173"/>
                      <a:pt x="9775" y="18872"/>
                      <a:pt x="9475" y="18697"/>
                    </a:cubicBezTo>
                    <a:lnTo>
                      <a:pt x="7068" y="17243"/>
                    </a:lnTo>
                    <a:lnTo>
                      <a:pt x="12983" y="19449"/>
                    </a:lnTo>
                    <a:cubicBezTo>
                      <a:pt x="13078" y="19485"/>
                      <a:pt x="13178" y="19503"/>
                      <a:pt x="13276" y="19503"/>
                    </a:cubicBezTo>
                    <a:cubicBezTo>
                      <a:pt x="13514" y="19503"/>
                      <a:pt x="13744" y="19401"/>
                      <a:pt x="13886" y="19223"/>
                    </a:cubicBezTo>
                    <a:cubicBezTo>
                      <a:pt x="14061" y="18973"/>
                      <a:pt x="13961" y="18647"/>
                      <a:pt x="13660" y="18496"/>
                    </a:cubicBezTo>
                    <a:lnTo>
                      <a:pt x="9901" y="16341"/>
                    </a:lnTo>
                    <a:lnTo>
                      <a:pt x="17444" y="19449"/>
                    </a:lnTo>
                    <a:cubicBezTo>
                      <a:pt x="17548" y="19489"/>
                      <a:pt x="17660" y="19508"/>
                      <a:pt x="17770" y="19508"/>
                    </a:cubicBezTo>
                    <a:cubicBezTo>
                      <a:pt x="18006" y="19508"/>
                      <a:pt x="18235" y="19419"/>
                      <a:pt x="18372" y="19248"/>
                    </a:cubicBezTo>
                    <a:cubicBezTo>
                      <a:pt x="18547" y="18998"/>
                      <a:pt x="18472" y="18647"/>
                      <a:pt x="18171" y="18496"/>
                    </a:cubicBezTo>
                    <a:lnTo>
                      <a:pt x="11454" y="14662"/>
                    </a:lnTo>
                    <a:lnTo>
                      <a:pt x="22257" y="19298"/>
                    </a:lnTo>
                    <a:cubicBezTo>
                      <a:pt x="22352" y="19335"/>
                      <a:pt x="22455" y="19352"/>
                      <a:pt x="22559" y="19352"/>
                    </a:cubicBezTo>
                    <a:cubicBezTo>
                      <a:pt x="22810" y="19352"/>
                      <a:pt x="23060" y="19250"/>
                      <a:pt x="23184" y="19073"/>
                    </a:cubicBezTo>
                    <a:cubicBezTo>
                      <a:pt x="23384" y="18822"/>
                      <a:pt x="23284" y="18471"/>
                      <a:pt x="22958" y="18321"/>
                    </a:cubicBezTo>
                    <a:lnTo>
                      <a:pt x="15765" y="14536"/>
                    </a:lnTo>
                    <a:lnTo>
                      <a:pt x="24161" y="18120"/>
                    </a:lnTo>
                    <a:cubicBezTo>
                      <a:pt x="24273" y="18160"/>
                      <a:pt x="24390" y="18180"/>
                      <a:pt x="24504" y="18180"/>
                    </a:cubicBezTo>
                    <a:cubicBezTo>
                      <a:pt x="24748" y="18180"/>
                      <a:pt x="24977" y="18091"/>
                      <a:pt x="25114" y="17920"/>
                    </a:cubicBezTo>
                    <a:cubicBezTo>
                      <a:pt x="25289" y="17644"/>
                      <a:pt x="25214" y="17318"/>
                      <a:pt x="24888" y="17143"/>
                    </a:cubicBezTo>
                    <a:lnTo>
                      <a:pt x="15790" y="12181"/>
                    </a:lnTo>
                    <a:lnTo>
                      <a:pt x="24412" y="15940"/>
                    </a:lnTo>
                    <a:cubicBezTo>
                      <a:pt x="24523" y="15991"/>
                      <a:pt x="24642" y="16016"/>
                      <a:pt x="24759" y="16016"/>
                    </a:cubicBezTo>
                    <a:cubicBezTo>
                      <a:pt x="24987" y="16016"/>
                      <a:pt x="25207" y="15921"/>
                      <a:pt x="25339" y="15739"/>
                    </a:cubicBezTo>
                    <a:cubicBezTo>
                      <a:pt x="25540" y="15489"/>
                      <a:pt x="25440" y="15163"/>
                      <a:pt x="25139" y="14988"/>
                    </a:cubicBezTo>
                    <a:lnTo>
                      <a:pt x="16292" y="10100"/>
                    </a:lnTo>
                    <a:lnTo>
                      <a:pt x="23961" y="13484"/>
                    </a:lnTo>
                    <a:cubicBezTo>
                      <a:pt x="24065" y="13532"/>
                      <a:pt x="24180" y="13554"/>
                      <a:pt x="24294" y="13554"/>
                    </a:cubicBezTo>
                    <a:cubicBezTo>
                      <a:pt x="24537" y="13554"/>
                      <a:pt x="24777" y="13454"/>
                      <a:pt x="24913" y="13283"/>
                    </a:cubicBezTo>
                    <a:cubicBezTo>
                      <a:pt x="25089" y="13008"/>
                      <a:pt x="25013" y="12682"/>
                      <a:pt x="24688" y="12506"/>
                    </a:cubicBezTo>
                    <a:lnTo>
                      <a:pt x="14161" y="6942"/>
                    </a:lnTo>
                    <a:lnTo>
                      <a:pt x="14161" y="6942"/>
                    </a:lnTo>
                    <a:cubicBezTo>
                      <a:pt x="16066" y="7669"/>
                      <a:pt x="18347" y="8546"/>
                      <a:pt x="21054" y="9599"/>
                    </a:cubicBezTo>
                    <a:cubicBezTo>
                      <a:pt x="22482" y="10125"/>
                      <a:pt x="23409" y="10476"/>
                      <a:pt x="23460" y="10501"/>
                    </a:cubicBezTo>
                    <a:cubicBezTo>
                      <a:pt x="23570" y="10549"/>
                      <a:pt x="23685" y="10571"/>
                      <a:pt x="23797" y="10571"/>
                    </a:cubicBezTo>
                    <a:cubicBezTo>
                      <a:pt x="24041" y="10571"/>
                      <a:pt x="24267" y="10465"/>
                      <a:pt x="24387" y="10276"/>
                    </a:cubicBezTo>
                    <a:cubicBezTo>
                      <a:pt x="24612" y="9950"/>
                      <a:pt x="24512" y="9749"/>
                      <a:pt x="24086" y="9499"/>
                    </a:cubicBezTo>
                    <a:cubicBezTo>
                      <a:pt x="24086" y="9499"/>
                      <a:pt x="24061" y="9499"/>
                      <a:pt x="24011" y="9474"/>
                    </a:cubicBezTo>
                    <a:cubicBezTo>
                      <a:pt x="23861" y="9374"/>
                      <a:pt x="23635" y="9273"/>
                      <a:pt x="23359" y="9148"/>
                    </a:cubicBezTo>
                    <a:lnTo>
                      <a:pt x="21354" y="8170"/>
                    </a:lnTo>
                    <a:cubicBezTo>
                      <a:pt x="19675" y="7368"/>
                      <a:pt x="17419" y="6291"/>
                      <a:pt x="15189" y="5213"/>
                    </a:cubicBezTo>
                    <a:lnTo>
                      <a:pt x="14161" y="4712"/>
                    </a:lnTo>
                    <a:lnTo>
                      <a:pt x="14161" y="4712"/>
                    </a:lnTo>
                    <a:lnTo>
                      <a:pt x="22958" y="7469"/>
                    </a:lnTo>
                    <a:cubicBezTo>
                      <a:pt x="23041" y="7492"/>
                      <a:pt x="23124" y="7503"/>
                      <a:pt x="23206" y="7503"/>
                    </a:cubicBezTo>
                    <a:cubicBezTo>
                      <a:pt x="23474" y="7503"/>
                      <a:pt x="23726" y="7385"/>
                      <a:pt x="23861" y="7193"/>
                    </a:cubicBezTo>
                    <a:cubicBezTo>
                      <a:pt x="24011" y="6917"/>
                      <a:pt x="23911" y="6592"/>
                      <a:pt x="23585" y="6441"/>
                    </a:cubicBezTo>
                    <a:lnTo>
                      <a:pt x="19199" y="4536"/>
                    </a:lnTo>
                    <a:lnTo>
                      <a:pt x="19199" y="4536"/>
                    </a:lnTo>
                    <a:lnTo>
                      <a:pt x="22106" y="5263"/>
                    </a:lnTo>
                    <a:cubicBezTo>
                      <a:pt x="22190" y="5289"/>
                      <a:pt x="22278" y="5302"/>
                      <a:pt x="22364" y="5302"/>
                    </a:cubicBezTo>
                    <a:cubicBezTo>
                      <a:pt x="22611" y="5302"/>
                      <a:pt x="22847" y="5198"/>
                      <a:pt x="22958" y="5013"/>
                    </a:cubicBezTo>
                    <a:cubicBezTo>
                      <a:pt x="23134" y="4762"/>
                      <a:pt x="23033" y="4436"/>
                      <a:pt x="22758" y="4286"/>
                    </a:cubicBezTo>
                    <a:lnTo>
                      <a:pt x="20377" y="2907"/>
                    </a:lnTo>
                    <a:lnTo>
                      <a:pt x="21906" y="3233"/>
                    </a:lnTo>
                    <a:cubicBezTo>
                      <a:pt x="21956" y="3241"/>
                      <a:pt x="22007" y="3246"/>
                      <a:pt x="22059" y="3246"/>
                    </a:cubicBezTo>
                    <a:cubicBezTo>
                      <a:pt x="22318" y="3246"/>
                      <a:pt x="22582" y="3141"/>
                      <a:pt x="22708" y="2932"/>
                    </a:cubicBezTo>
                    <a:cubicBezTo>
                      <a:pt x="22858" y="2707"/>
                      <a:pt x="22783" y="2431"/>
                      <a:pt x="22532" y="2256"/>
                    </a:cubicBezTo>
                    <a:lnTo>
                      <a:pt x="21129" y="1278"/>
                    </a:lnTo>
                    <a:cubicBezTo>
                      <a:pt x="21354" y="1203"/>
                      <a:pt x="21505" y="1053"/>
                      <a:pt x="21530" y="852"/>
                    </a:cubicBezTo>
                    <a:cubicBezTo>
                      <a:pt x="21605" y="526"/>
                      <a:pt x="21329" y="251"/>
                      <a:pt x="20953" y="201"/>
                    </a:cubicBezTo>
                    <a:lnTo>
                      <a:pt x="1867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39"/>
              <p:cNvSpPr/>
              <p:nvPr/>
            </p:nvSpPr>
            <p:spPr>
              <a:xfrm>
                <a:off x="3292750" y="2140500"/>
                <a:ext cx="979350" cy="1029975"/>
              </a:xfrm>
              <a:custGeom>
                <a:avLst/>
                <a:gdLst/>
                <a:ahLst/>
                <a:cxnLst/>
                <a:rect l="l" t="t" r="r" b="b"/>
                <a:pathLst>
                  <a:path w="39174" h="41199" extrusionOk="0">
                    <a:moveTo>
                      <a:pt x="38203" y="14241"/>
                    </a:moveTo>
                    <a:cubicBezTo>
                      <a:pt x="38262" y="14241"/>
                      <a:pt x="38318" y="14246"/>
                      <a:pt x="38372" y="14256"/>
                    </a:cubicBezTo>
                    <a:cubicBezTo>
                      <a:pt x="37896" y="14933"/>
                      <a:pt x="37169" y="15033"/>
                      <a:pt x="36392" y="15284"/>
                    </a:cubicBezTo>
                    <a:cubicBezTo>
                      <a:pt x="36977" y="14631"/>
                      <a:pt x="37684" y="14241"/>
                      <a:pt x="38203" y="14241"/>
                    </a:cubicBezTo>
                    <a:close/>
                    <a:moveTo>
                      <a:pt x="14312" y="572"/>
                    </a:moveTo>
                    <a:cubicBezTo>
                      <a:pt x="18998" y="748"/>
                      <a:pt x="22783" y="2652"/>
                      <a:pt x="25314" y="6687"/>
                    </a:cubicBezTo>
                    <a:cubicBezTo>
                      <a:pt x="29124" y="12728"/>
                      <a:pt x="26743" y="20497"/>
                      <a:pt x="20276" y="23479"/>
                    </a:cubicBezTo>
                    <a:cubicBezTo>
                      <a:pt x="18566" y="24273"/>
                      <a:pt x="16747" y="24650"/>
                      <a:pt x="14942" y="24650"/>
                    </a:cubicBezTo>
                    <a:cubicBezTo>
                      <a:pt x="10533" y="24650"/>
                      <a:pt x="6219" y="22398"/>
                      <a:pt x="3835" y="18467"/>
                    </a:cubicBezTo>
                    <a:cubicBezTo>
                      <a:pt x="1" y="12151"/>
                      <a:pt x="2733" y="4131"/>
                      <a:pt x="9625" y="1449"/>
                    </a:cubicBezTo>
                    <a:cubicBezTo>
                      <a:pt x="11129" y="873"/>
                      <a:pt x="12682" y="572"/>
                      <a:pt x="14312" y="572"/>
                    </a:cubicBezTo>
                    <a:close/>
                    <a:moveTo>
                      <a:pt x="22285" y="27106"/>
                    </a:moveTo>
                    <a:cubicBezTo>
                      <a:pt x="22327" y="27106"/>
                      <a:pt x="22367" y="27109"/>
                      <a:pt x="22407" y="27114"/>
                    </a:cubicBezTo>
                    <a:cubicBezTo>
                      <a:pt x="22281" y="27891"/>
                      <a:pt x="21329" y="28542"/>
                      <a:pt x="19926" y="28868"/>
                    </a:cubicBezTo>
                    <a:cubicBezTo>
                      <a:pt x="20212" y="28033"/>
                      <a:pt x="21453" y="27106"/>
                      <a:pt x="22285" y="27106"/>
                    </a:cubicBezTo>
                    <a:close/>
                    <a:moveTo>
                      <a:pt x="14272" y="0"/>
                    </a:moveTo>
                    <a:cubicBezTo>
                      <a:pt x="11993" y="0"/>
                      <a:pt x="9675" y="578"/>
                      <a:pt x="7545" y="1825"/>
                    </a:cubicBezTo>
                    <a:cubicBezTo>
                      <a:pt x="3033" y="4482"/>
                      <a:pt x="753" y="9469"/>
                      <a:pt x="1730" y="14607"/>
                    </a:cubicBezTo>
                    <a:cubicBezTo>
                      <a:pt x="2382" y="17966"/>
                      <a:pt x="4186" y="20622"/>
                      <a:pt x="6918" y="22627"/>
                    </a:cubicBezTo>
                    <a:cubicBezTo>
                      <a:pt x="7093" y="22753"/>
                      <a:pt x="7269" y="22903"/>
                      <a:pt x="7469" y="23028"/>
                    </a:cubicBezTo>
                    <a:cubicBezTo>
                      <a:pt x="7144" y="23780"/>
                      <a:pt x="6843" y="24507"/>
                      <a:pt x="6517" y="25209"/>
                    </a:cubicBezTo>
                    <a:cubicBezTo>
                      <a:pt x="4562" y="29269"/>
                      <a:pt x="3660" y="33580"/>
                      <a:pt x="3685" y="38066"/>
                    </a:cubicBezTo>
                    <a:cubicBezTo>
                      <a:pt x="3685" y="38843"/>
                      <a:pt x="3810" y="39620"/>
                      <a:pt x="3910" y="40397"/>
                    </a:cubicBezTo>
                    <a:cubicBezTo>
                      <a:pt x="3932" y="40589"/>
                      <a:pt x="4008" y="40764"/>
                      <a:pt x="4186" y="40764"/>
                    </a:cubicBezTo>
                    <a:cubicBezTo>
                      <a:pt x="4216" y="40764"/>
                      <a:pt x="4250" y="40759"/>
                      <a:pt x="4286" y="40748"/>
                    </a:cubicBezTo>
                    <a:cubicBezTo>
                      <a:pt x="4562" y="40698"/>
                      <a:pt x="4537" y="40497"/>
                      <a:pt x="4487" y="40272"/>
                    </a:cubicBezTo>
                    <a:cubicBezTo>
                      <a:pt x="4261" y="39319"/>
                      <a:pt x="4186" y="38342"/>
                      <a:pt x="4261" y="37339"/>
                    </a:cubicBezTo>
                    <a:cubicBezTo>
                      <a:pt x="4286" y="36612"/>
                      <a:pt x="4337" y="35886"/>
                      <a:pt x="4387" y="35184"/>
                    </a:cubicBezTo>
                    <a:cubicBezTo>
                      <a:pt x="4587" y="32126"/>
                      <a:pt x="5364" y="29219"/>
                      <a:pt x="6592" y="26437"/>
                    </a:cubicBezTo>
                    <a:cubicBezTo>
                      <a:pt x="6617" y="26387"/>
                      <a:pt x="6642" y="26337"/>
                      <a:pt x="6692" y="26211"/>
                    </a:cubicBezTo>
                    <a:cubicBezTo>
                      <a:pt x="6793" y="26387"/>
                      <a:pt x="6868" y="26487"/>
                      <a:pt x="6893" y="26562"/>
                    </a:cubicBezTo>
                    <a:cubicBezTo>
                      <a:pt x="7294" y="27565"/>
                      <a:pt x="7820" y="28492"/>
                      <a:pt x="8447" y="29369"/>
                    </a:cubicBezTo>
                    <a:cubicBezTo>
                      <a:pt x="9249" y="30522"/>
                      <a:pt x="10076" y="31725"/>
                      <a:pt x="10953" y="32828"/>
                    </a:cubicBezTo>
                    <a:cubicBezTo>
                      <a:pt x="11447" y="33470"/>
                      <a:pt x="11984" y="33766"/>
                      <a:pt x="12613" y="33766"/>
                    </a:cubicBezTo>
                    <a:cubicBezTo>
                      <a:pt x="12943" y="33766"/>
                      <a:pt x="13298" y="33685"/>
                      <a:pt x="13685" y="33530"/>
                    </a:cubicBezTo>
                    <a:cubicBezTo>
                      <a:pt x="14111" y="33354"/>
                      <a:pt x="14562" y="33154"/>
                      <a:pt x="14938" y="32903"/>
                    </a:cubicBezTo>
                    <a:cubicBezTo>
                      <a:pt x="16317" y="31926"/>
                      <a:pt x="17670" y="30898"/>
                      <a:pt x="19023" y="29921"/>
                    </a:cubicBezTo>
                    <a:cubicBezTo>
                      <a:pt x="19224" y="29770"/>
                      <a:pt x="19474" y="29670"/>
                      <a:pt x="19725" y="29595"/>
                    </a:cubicBezTo>
                    <a:cubicBezTo>
                      <a:pt x="20402" y="29294"/>
                      <a:pt x="21104" y="29043"/>
                      <a:pt x="21780" y="28743"/>
                    </a:cubicBezTo>
                    <a:cubicBezTo>
                      <a:pt x="22281" y="28517"/>
                      <a:pt x="22708" y="28141"/>
                      <a:pt x="22933" y="27615"/>
                    </a:cubicBezTo>
                    <a:cubicBezTo>
                      <a:pt x="23184" y="27013"/>
                      <a:pt x="22883" y="26512"/>
                      <a:pt x="22206" y="26487"/>
                    </a:cubicBezTo>
                    <a:cubicBezTo>
                      <a:pt x="22174" y="26485"/>
                      <a:pt x="22142" y="26484"/>
                      <a:pt x="22110" y="26484"/>
                    </a:cubicBezTo>
                    <a:cubicBezTo>
                      <a:pt x="21694" y="26484"/>
                      <a:pt x="21304" y="26634"/>
                      <a:pt x="20978" y="26913"/>
                    </a:cubicBezTo>
                    <a:cubicBezTo>
                      <a:pt x="20477" y="27389"/>
                      <a:pt x="20001" y="27865"/>
                      <a:pt x="19525" y="28367"/>
                    </a:cubicBezTo>
                    <a:cubicBezTo>
                      <a:pt x="19424" y="28442"/>
                      <a:pt x="19324" y="28592"/>
                      <a:pt x="19299" y="28718"/>
                    </a:cubicBezTo>
                    <a:cubicBezTo>
                      <a:pt x="19249" y="28993"/>
                      <a:pt x="19048" y="29169"/>
                      <a:pt x="18848" y="29319"/>
                    </a:cubicBezTo>
                    <a:cubicBezTo>
                      <a:pt x="17795" y="30146"/>
                      <a:pt x="16768" y="30973"/>
                      <a:pt x="15690" y="31750"/>
                    </a:cubicBezTo>
                    <a:cubicBezTo>
                      <a:pt x="14963" y="32226"/>
                      <a:pt x="14186" y="32652"/>
                      <a:pt x="13409" y="33003"/>
                    </a:cubicBezTo>
                    <a:cubicBezTo>
                      <a:pt x="13131" y="33134"/>
                      <a:pt x="12878" y="33198"/>
                      <a:pt x="12641" y="33198"/>
                    </a:cubicBezTo>
                    <a:cubicBezTo>
                      <a:pt x="12194" y="33198"/>
                      <a:pt x="11806" y="32969"/>
                      <a:pt x="11429" y="32527"/>
                    </a:cubicBezTo>
                    <a:cubicBezTo>
                      <a:pt x="11103" y="32176"/>
                      <a:pt x="10828" y="31800"/>
                      <a:pt x="10552" y="31424"/>
                    </a:cubicBezTo>
                    <a:cubicBezTo>
                      <a:pt x="9926" y="30497"/>
                      <a:pt x="9249" y="29595"/>
                      <a:pt x="8647" y="28642"/>
                    </a:cubicBezTo>
                    <a:cubicBezTo>
                      <a:pt x="8096" y="27715"/>
                      <a:pt x="7645" y="26763"/>
                      <a:pt x="7144" y="25835"/>
                    </a:cubicBezTo>
                    <a:cubicBezTo>
                      <a:pt x="7018" y="25585"/>
                      <a:pt x="7018" y="25359"/>
                      <a:pt x="7144" y="25134"/>
                    </a:cubicBezTo>
                    <a:cubicBezTo>
                      <a:pt x="7319" y="24708"/>
                      <a:pt x="7494" y="24281"/>
                      <a:pt x="7670" y="23855"/>
                    </a:cubicBezTo>
                    <a:cubicBezTo>
                      <a:pt x="7770" y="23680"/>
                      <a:pt x="7870" y="23530"/>
                      <a:pt x="7946" y="23379"/>
                    </a:cubicBezTo>
                    <a:cubicBezTo>
                      <a:pt x="10373" y="24604"/>
                      <a:pt x="12735" y="25233"/>
                      <a:pt x="15037" y="25233"/>
                    </a:cubicBezTo>
                    <a:cubicBezTo>
                      <a:pt x="18059" y="25233"/>
                      <a:pt x="20979" y="24148"/>
                      <a:pt x="23810" y="21901"/>
                    </a:cubicBezTo>
                    <a:cubicBezTo>
                      <a:pt x="23911" y="21976"/>
                      <a:pt x="24011" y="22076"/>
                      <a:pt x="24111" y="22176"/>
                    </a:cubicBezTo>
                    <a:cubicBezTo>
                      <a:pt x="24186" y="22251"/>
                      <a:pt x="24261" y="22377"/>
                      <a:pt x="24287" y="22477"/>
                    </a:cubicBezTo>
                    <a:cubicBezTo>
                      <a:pt x="24863" y="23805"/>
                      <a:pt x="25515" y="25109"/>
                      <a:pt x="25941" y="26487"/>
                    </a:cubicBezTo>
                    <a:cubicBezTo>
                      <a:pt x="26918" y="29570"/>
                      <a:pt x="27645" y="32703"/>
                      <a:pt x="27921" y="35936"/>
                    </a:cubicBezTo>
                    <a:cubicBezTo>
                      <a:pt x="28046" y="37364"/>
                      <a:pt x="28071" y="38818"/>
                      <a:pt x="27870" y="40272"/>
                    </a:cubicBezTo>
                    <a:cubicBezTo>
                      <a:pt x="27845" y="40522"/>
                      <a:pt x="27845" y="40748"/>
                      <a:pt x="27845" y="40998"/>
                    </a:cubicBezTo>
                    <a:cubicBezTo>
                      <a:pt x="27845" y="41074"/>
                      <a:pt x="27946" y="41199"/>
                      <a:pt x="28021" y="41199"/>
                    </a:cubicBezTo>
                    <a:cubicBezTo>
                      <a:pt x="28121" y="41199"/>
                      <a:pt x="28246" y="41149"/>
                      <a:pt x="28322" y="41074"/>
                    </a:cubicBezTo>
                    <a:cubicBezTo>
                      <a:pt x="28372" y="40973"/>
                      <a:pt x="28397" y="40848"/>
                      <a:pt x="28397" y="40723"/>
                    </a:cubicBezTo>
                    <a:cubicBezTo>
                      <a:pt x="28472" y="40096"/>
                      <a:pt x="28547" y="39495"/>
                      <a:pt x="28572" y="38868"/>
                    </a:cubicBezTo>
                    <a:cubicBezTo>
                      <a:pt x="28647" y="36261"/>
                      <a:pt x="28347" y="33730"/>
                      <a:pt x="27745" y="31199"/>
                    </a:cubicBezTo>
                    <a:cubicBezTo>
                      <a:pt x="27169" y="28642"/>
                      <a:pt x="26642" y="26086"/>
                      <a:pt x="25490" y="23705"/>
                    </a:cubicBezTo>
                    <a:cubicBezTo>
                      <a:pt x="25464" y="23655"/>
                      <a:pt x="25490" y="23555"/>
                      <a:pt x="25464" y="23429"/>
                    </a:cubicBezTo>
                    <a:lnTo>
                      <a:pt x="25464" y="23429"/>
                    </a:lnTo>
                    <a:cubicBezTo>
                      <a:pt x="26116" y="23855"/>
                      <a:pt x="26693" y="24281"/>
                      <a:pt x="27294" y="24657"/>
                    </a:cubicBezTo>
                    <a:cubicBezTo>
                      <a:pt x="27645" y="24883"/>
                      <a:pt x="28046" y="25134"/>
                      <a:pt x="28447" y="25284"/>
                    </a:cubicBezTo>
                    <a:cubicBezTo>
                      <a:pt x="28812" y="25438"/>
                      <a:pt x="29172" y="25513"/>
                      <a:pt x="29518" y="25513"/>
                    </a:cubicBezTo>
                    <a:cubicBezTo>
                      <a:pt x="30241" y="25513"/>
                      <a:pt x="30904" y="25184"/>
                      <a:pt x="31429" y="24557"/>
                    </a:cubicBezTo>
                    <a:cubicBezTo>
                      <a:pt x="31655" y="24281"/>
                      <a:pt x="31855" y="23981"/>
                      <a:pt x="32031" y="23655"/>
                    </a:cubicBezTo>
                    <a:cubicBezTo>
                      <a:pt x="32983" y="21875"/>
                      <a:pt x="34061" y="20171"/>
                      <a:pt x="34788" y="18291"/>
                    </a:cubicBezTo>
                    <a:cubicBezTo>
                      <a:pt x="35064" y="17565"/>
                      <a:pt x="35414" y="16838"/>
                      <a:pt x="35715" y="16161"/>
                    </a:cubicBezTo>
                    <a:cubicBezTo>
                      <a:pt x="36392" y="15911"/>
                      <a:pt x="37018" y="15710"/>
                      <a:pt x="37645" y="15484"/>
                    </a:cubicBezTo>
                    <a:cubicBezTo>
                      <a:pt x="38096" y="15334"/>
                      <a:pt x="38522" y="15083"/>
                      <a:pt x="38798" y="14657"/>
                    </a:cubicBezTo>
                    <a:cubicBezTo>
                      <a:pt x="39174" y="14181"/>
                      <a:pt x="38948" y="13680"/>
                      <a:pt x="38347" y="13630"/>
                    </a:cubicBezTo>
                    <a:cubicBezTo>
                      <a:pt x="38314" y="13627"/>
                      <a:pt x="38280" y="13625"/>
                      <a:pt x="38247" y="13625"/>
                    </a:cubicBezTo>
                    <a:cubicBezTo>
                      <a:pt x="38024" y="13625"/>
                      <a:pt x="37791" y="13693"/>
                      <a:pt x="37595" y="13780"/>
                    </a:cubicBezTo>
                    <a:cubicBezTo>
                      <a:pt x="36793" y="14106"/>
                      <a:pt x="36141" y="14632"/>
                      <a:pt x="35515" y="15209"/>
                    </a:cubicBezTo>
                    <a:cubicBezTo>
                      <a:pt x="35439" y="15284"/>
                      <a:pt x="35364" y="15409"/>
                      <a:pt x="35339" y="15510"/>
                    </a:cubicBezTo>
                    <a:cubicBezTo>
                      <a:pt x="35038" y="16211"/>
                      <a:pt x="34763" y="16888"/>
                      <a:pt x="34462" y="17565"/>
                    </a:cubicBezTo>
                    <a:cubicBezTo>
                      <a:pt x="34136" y="18342"/>
                      <a:pt x="33835" y="19093"/>
                      <a:pt x="33460" y="19845"/>
                    </a:cubicBezTo>
                    <a:cubicBezTo>
                      <a:pt x="32983" y="20798"/>
                      <a:pt x="32457" y="21725"/>
                      <a:pt x="31931" y="22652"/>
                    </a:cubicBezTo>
                    <a:cubicBezTo>
                      <a:pt x="31680" y="23129"/>
                      <a:pt x="31379" y="23580"/>
                      <a:pt x="31079" y="24031"/>
                    </a:cubicBezTo>
                    <a:cubicBezTo>
                      <a:pt x="30803" y="24457"/>
                      <a:pt x="30427" y="24733"/>
                      <a:pt x="29951" y="24883"/>
                    </a:cubicBezTo>
                    <a:cubicBezTo>
                      <a:pt x="29773" y="24947"/>
                      <a:pt x="29602" y="24975"/>
                      <a:pt x="29435" y="24975"/>
                    </a:cubicBezTo>
                    <a:cubicBezTo>
                      <a:pt x="29016" y="24975"/>
                      <a:pt x="28631" y="24798"/>
                      <a:pt x="28272" y="24582"/>
                    </a:cubicBezTo>
                    <a:cubicBezTo>
                      <a:pt x="27369" y="24031"/>
                      <a:pt x="26492" y="23429"/>
                      <a:pt x="25615" y="22828"/>
                    </a:cubicBezTo>
                    <a:cubicBezTo>
                      <a:pt x="25289" y="22602"/>
                      <a:pt x="25013" y="22276"/>
                      <a:pt x="24738" y="22001"/>
                    </a:cubicBezTo>
                    <a:cubicBezTo>
                      <a:pt x="24562" y="21800"/>
                      <a:pt x="24462" y="21575"/>
                      <a:pt x="24312" y="21349"/>
                    </a:cubicBezTo>
                    <a:cubicBezTo>
                      <a:pt x="24487" y="21149"/>
                      <a:pt x="24612" y="20998"/>
                      <a:pt x="24738" y="20848"/>
                    </a:cubicBezTo>
                    <a:cubicBezTo>
                      <a:pt x="27419" y="17615"/>
                      <a:pt x="28347" y="13956"/>
                      <a:pt x="27294" y="9895"/>
                    </a:cubicBezTo>
                    <a:cubicBezTo>
                      <a:pt x="25760" y="3830"/>
                      <a:pt x="20142" y="0"/>
                      <a:pt x="1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5" name="Google Shape;1805;p39"/>
              <p:cNvSpPr/>
              <p:nvPr/>
            </p:nvSpPr>
            <p:spPr>
              <a:xfrm>
                <a:off x="3628600" y="2410975"/>
                <a:ext cx="245625" cy="129200"/>
              </a:xfrm>
              <a:custGeom>
                <a:avLst/>
                <a:gdLst/>
                <a:ahLst/>
                <a:cxnLst/>
                <a:rect l="l" t="t" r="r" b="b"/>
                <a:pathLst>
                  <a:path w="9825" h="5168" extrusionOk="0">
                    <a:moveTo>
                      <a:pt x="9562" y="1"/>
                    </a:moveTo>
                    <a:cubicBezTo>
                      <a:pt x="9557" y="1"/>
                      <a:pt x="9553" y="2"/>
                      <a:pt x="9549" y="4"/>
                    </a:cubicBezTo>
                    <a:cubicBezTo>
                      <a:pt x="9424" y="29"/>
                      <a:pt x="9299" y="129"/>
                      <a:pt x="9274" y="254"/>
                    </a:cubicBezTo>
                    <a:cubicBezTo>
                      <a:pt x="9223" y="455"/>
                      <a:pt x="9248" y="680"/>
                      <a:pt x="9223" y="906"/>
                    </a:cubicBezTo>
                    <a:cubicBezTo>
                      <a:pt x="9111" y="3145"/>
                      <a:pt x="7560" y="4604"/>
                      <a:pt x="5479" y="4604"/>
                    </a:cubicBezTo>
                    <a:cubicBezTo>
                      <a:pt x="5230" y="4604"/>
                      <a:pt x="4974" y="4583"/>
                      <a:pt x="4712" y="4540"/>
                    </a:cubicBezTo>
                    <a:cubicBezTo>
                      <a:pt x="3183" y="4290"/>
                      <a:pt x="1930" y="3538"/>
                      <a:pt x="827" y="2460"/>
                    </a:cubicBezTo>
                    <a:cubicBezTo>
                      <a:pt x="702" y="2335"/>
                      <a:pt x="577" y="2184"/>
                      <a:pt x="426" y="2084"/>
                    </a:cubicBezTo>
                    <a:cubicBezTo>
                      <a:pt x="389" y="2059"/>
                      <a:pt x="326" y="2046"/>
                      <a:pt x="267" y="2046"/>
                    </a:cubicBezTo>
                    <a:cubicBezTo>
                      <a:pt x="207" y="2046"/>
                      <a:pt x="151" y="2059"/>
                      <a:pt x="126" y="2084"/>
                    </a:cubicBezTo>
                    <a:cubicBezTo>
                      <a:pt x="50" y="2159"/>
                      <a:pt x="0" y="2310"/>
                      <a:pt x="50" y="2410"/>
                    </a:cubicBezTo>
                    <a:cubicBezTo>
                      <a:pt x="76" y="2535"/>
                      <a:pt x="176" y="2635"/>
                      <a:pt x="301" y="2736"/>
                    </a:cubicBezTo>
                    <a:cubicBezTo>
                      <a:pt x="727" y="3112"/>
                      <a:pt x="1153" y="3538"/>
                      <a:pt x="1629" y="3863"/>
                    </a:cubicBezTo>
                    <a:cubicBezTo>
                      <a:pt x="2731" y="4647"/>
                      <a:pt x="3953" y="5168"/>
                      <a:pt x="5341" y="5168"/>
                    </a:cubicBezTo>
                    <a:cubicBezTo>
                      <a:pt x="5374" y="5168"/>
                      <a:pt x="5406" y="5167"/>
                      <a:pt x="5439" y="5167"/>
                    </a:cubicBezTo>
                    <a:cubicBezTo>
                      <a:pt x="6817" y="5167"/>
                      <a:pt x="7920" y="4716"/>
                      <a:pt x="8722" y="3763"/>
                    </a:cubicBezTo>
                    <a:cubicBezTo>
                      <a:pt x="9524" y="2811"/>
                      <a:pt x="9825" y="1683"/>
                      <a:pt x="9825" y="455"/>
                    </a:cubicBezTo>
                    <a:cubicBezTo>
                      <a:pt x="9825" y="380"/>
                      <a:pt x="9825" y="279"/>
                      <a:pt x="9800" y="229"/>
                    </a:cubicBezTo>
                    <a:cubicBezTo>
                      <a:pt x="9730" y="137"/>
                      <a:pt x="9618" y="1"/>
                      <a:pt x="9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6" name="Google Shape;1806;p39"/>
              <p:cNvSpPr/>
              <p:nvPr/>
            </p:nvSpPr>
            <p:spPr>
              <a:xfrm>
                <a:off x="3827850" y="2332100"/>
                <a:ext cx="37625" cy="47975"/>
              </a:xfrm>
              <a:custGeom>
                <a:avLst/>
                <a:gdLst/>
                <a:ahLst/>
                <a:cxnLst/>
                <a:rect l="l" t="t" r="r" b="b"/>
                <a:pathLst>
                  <a:path w="1505" h="1919" extrusionOk="0">
                    <a:moveTo>
                      <a:pt x="827" y="1"/>
                    </a:moveTo>
                    <a:cubicBezTo>
                      <a:pt x="426" y="26"/>
                      <a:pt x="50" y="277"/>
                      <a:pt x="0" y="652"/>
                    </a:cubicBezTo>
                    <a:cubicBezTo>
                      <a:pt x="0" y="828"/>
                      <a:pt x="75" y="1028"/>
                      <a:pt x="151" y="1229"/>
                    </a:cubicBezTo>
                    <a:cubicBezTo>
                      <a:pt x="328" y="1672"/>
                      <a:pt x="583" y="1919"/>
                      <a:pt x="882" y="1919"/>
                    </a:cubicBezTo>
                    <a:cubicBezTo>
                      <a:pt x="921" y="1919"/>
                      <a:pt x="962" y="1914"/>
                      <a:pt x="1003" y="1906"/>
                    </a:cubicBezTo>
                    <a:cubicBezTo>
                      <a:pt x="1329" y="1830"/>
                      <a:pt x="1504" y="1505"/>
                      <a:pt x="1504" y="928"/>
                    </a:cubicBezTo>
                    <a:cubicBezTo>
                      <a:pt x="1504" y="878"/>
                      <a:pt x="1504" y="778"/>
                      <a:pt x="1479" y="678"/>
                    </a:cubicBezTo>
                    <a:cubicBezTo>
                      <a:pt x="1404" y="277"/>
                      <a:pt x="1153" y="1"/>
                      <a:pt x="8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1807;p39"/>
              <p:cNvSpPr/>
              <p:nvPr/>
            </p:nvSpPr>
            <p:spPr>
              <a:xfrm>
                <a:off x="3577850" y="2378275"/>
                <a:ext cx="35100" cy="46325"/>
              </a:xfrm>
              <a:custGeom>
                <a:avLst/>
                <a:gdLst/>
                <a:ahLst/>
                <a:cxnLst/>
                <a:rect l="l" t="t" r="r" b="b"/>
                <a:pathLst>
                  <a:path w="1404" h="1853" extrusionOk="0">
                    <a:moveTo>
                      <a:pt x="676" y="1"/>
                    </a:moveTo>
                    <a:cubicBezTo>
                      <a:pt x="644" y="1"/>
                      <a:pt x="611" y="3"/>
                      <a:pt x="577" y="8"/>
                    </a:cubicBezTo>
                    <a:cubicBezTo>
                      <a:pt x="276" y="59"/>
                      <a:pt x="151" y="309"/>
                      <a:pt x="50" y="585"/>
                    </a:cubicBezTo>
                    <a:cubicBezTo>
                      <a:pt x="25" y="685"/>
                      <a:pt x="25" y="785"/>
                      <a:pt x="0" y="986"/>
                    </a:cubicBezTo>
                    <a:cubicBezTo>
                      <a:pt x="50" y="1111"/>
                      <a:pt x="100" y="1362"/>
                      <a:pt x="226" y="1562"/>
                    </a:cubicBezTo>
                    <a:cubicBezTo>
                      <a:pt x="367" y="1765"/>
                      <a:pt x="558" y="1853"/>
                      <a:pt x="785" y="1853"/>
                    </a:cubicBezTo>
                    <a:cubicBezTo>
                      <a:pt x="839" y="1853"/>
                      <a:pt x="895" y="1848"/>
                      <a:pt x="953" y="1838"/>
                    </a:cubicBezTo>
                    <a:cubicBezTo>
                      <a:pt x="1278" y="1788"/>
                      <a:pt x="1404" y="1537"/>
                      <a:pt x="1404" y="1287"/>
                    </a:cubicBezTo>
                    <a:cubicBezTo>
                      <a:pt x="1404" y="986"/>
                      <a:pt x="1354" y="685"/>
                      <a:pt x="1253" y="410"/>
                    </a:cubicBezTo>
                    <a:cubicBezTo>
                      <a:pt x="1164" y="185"/>
                      <a:pt x="953" y="1"/>
                      <a:pt x="6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" name="Google Shape;1781;p39">
            <a:extLst>
              <a:ext uri="{FF2B5EF4-FFF2-40B4-BE49-F238E27FC236}">
                <a16:creationId xmlns:a16="http://schemas.microsoft.com/office/drawing/2014/main" id="{BC038BF5-6062-3014-E782-3E42CC9C4F86}"/>
              </a:ext>
            </a:extLst>
          </p:cNvPr>
          <p:cNvSpPr txBox="1">
            <a:spLocks/>
          </p:cNvSpPr>
          <p:nvPr/>
        </p:nvSpPr>
        <p:spPr>
          <a:xfrm>
            <a:off x="713250" y="323975"/>
            <a:ext cx="3660446" cy="617007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a"/>
              <a:buNone/>
              <a:defRPr sz="30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a"/>
              <a:buNone/>
              <a:defRPr sz="1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a"/>
              <a:buNone/>
              <a:defRPr sz="1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a"/>
              <a:buNone/>
              <a:defRPr sz="1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a"/>
              <a:buNone/>
              <a:defRPr sz="1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a"/>
              <a:buNone/>
              <a:defRPr sz="1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a"/>
              <a:buNone/>
              <a:defRPr sz="1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a"/>
              <a:buNone/>
              <a:defRPr sz="1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a"/>
              <a:buNone/>
              <a:defRPr sz="1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/>
              <a:t>Rapid date</a:t>
            </a:r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3">
          <a:extLst>
            <a:ext uri="{FF2B5EF4-FFF2-40B4-BE49-F238E27FC236}">
              <a16:creationId xmlns:a16="http://schemas.microsoft.com/office/drawing/2014/main" id="{D665F783-6DE5-242D-5DB2-9989C2D05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Google Shape;2309;p48">
            <a:extLst>
              <a:ext uri="{FF2B5EF4-FFF2-40B4-BE49-F238E27FC236}">
                <a16:creationId xmlns:a16="http://schemas.microsoft.com/office/drawing/2014/main" id="{6E42DC9D-A399-DA0A-D8BE-C585B2460F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9148" y="649996"/>
            <a:ext cx="7828917" cy="80849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dirty="0" err="1"/>
              <a:t>Learning</a:t>
            </a:r>
            <a:r>
              <a:rPr lang="hu-HU" sz="2400" dirty="0"/>
              <a:t> </a:t>
            </a:r>
            <a:r>
              <a:rPr lang="hu-HU" sz="2400" dirty="0" err="1"/>
              <a:t>outcomes</a:t>
            </a:r>
            <a:r>
              <a:rPr lang="hu-HU" sz="2400" dirty="0"/>
              <a:t> of </a:t>
            </a:r>
            <a:r>
              <a:rPr lang="hu-HU" sz="2400" dirty="0" err="1"/>
              <a:t>the</a:t>
            </a:r>
            <a:r>
              <a:rPr lang="hu-HU" sz="2400" dirty="0"/>
              <a:t> </a:t>
            </a:r>
            <a:r>
              <a:rPr lang="hu-HU" sz="2400" dirty="0" err="1"/>
              <a:t>course</a:t>
            </a:r>
            <a:r>
              <a:rPr lang="hu-HU" sz="2400" dirty="0"/>
              <a:t> </a:t>
            </a:r>
            <a:br>
              <a:rPr lang="hu-HU" sz="2400" dirty="0"/>
            </a:br>
            <a:r>
              <a:rPr lang="hu-HU" sz="2400" i="1" dirty="0" err="1"/>
              <a:t>How</a:t>
            </a:r>
            <a:r>
              <a:rPr lang="hu-HU" sz="2400" i="1" dirty="0"/>
              <a:t> </a:t>
            </a:r>
            <a:r>
              <a:rPr lang="hu-HU" sz="2400" i="1" dirty="0" err="1"/>
              <a:t>to</a:t>
            </a:r>
            <a:r>
              <a:rPr lang="hu-HU" sz="2400" i="1" dirty="0"/>
              <a:t> </a:t>
            </a:r>
            <a:r>
              <a:rPr lang="hu-HU" sz="2400" i="1" dirty="0" err="1"/>
              <a:t>manage</a:t>
            </a:r>
            <a:r>
              <a:rPr lang="hu-HU" sz="2400" i="1" dirty="0"/>
              <a:t> </a:t>
            </a:r>
            <a:r>
              <a:rPr lang="hu-HU" sz="2400" i="1" dirty="0" err="1"/>
              <a:t>your</a:t>
            </a:r>
            <a:r>
              <a:rPr lang="hu-HU" sz="2400" i="1" dirty="0"/>
              <a:t> KA1 project </a:t>
            </a:r>
            <a:r>
              <a:rPr lang="hu-HU" sz="2400" i="1" dirty="0" err="1"/>
              <a:t>successfully</a:t>
            </a:r>
            <a:r>
              <a:rPr lang="hu-HU" sz="2400" i="1" dirty="0"/>
              <a:t>?</a:t>
            </a:r>
            <a:endParaRPr sz="2400" i="1" dirty="0"/>
          </a:p>
        </p:txBody>
      </p:sp>
      <p:sp>
        <p:nvSpPr>
          <p:cNvPr id="3" name="Google Shape;2309;p48">
            <a:extLst>
              <a:ext uri="{FF2B5EF4-FFF2-40B4-BE49-F238E27FC236}">
                <a16:creationId xmlns:a16="http://schemas.microsoft.com/office/drawing/2014/main" id="{71F54779-8359-BAB5-EBE5-B83CA4FE856C}"/>
              </a:ext>
            </a:extLst>
          </p:cNvPr>
          <p:cNvSpPr txBox="1">
            <a:spLocks/>
          </p:cNvSpPr>
          <p:nvPr/>
        </p:nvSpPr>
        <p:spPr>
          <a:xfrm>
            <a:off x="749148" y="1890638"/>
            <a:ext cx="7981318" cy="808494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-US" sz="1200" dirty="0">
                <a:hlinkClick r:id="rId3"/>
              </a:rPr>
              <a:t>https://www.babylon.academy/portfolio/erasmus-for-coordinators-and-staff-how-to-manage-your-ka1-project-successfully/#toggle-id-3</a:t>
            </a:r>
            <a:r>
              <a:rPr lang="hu-HU" sz="1200" dirty="0"/>
              <a:t> 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00414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3">
          <a:extLst>
            <a:ext uri="{FF2B5EF4-FFF2-40B4-BE49-F238E27FC236}">
              <a16:creationId xmlns:a16="http://schemas.microsoft.com/office/drawing/2014/main" id="{22FD1E65-2D3C-8375-B9AC-8D7E13BC4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szöveg, képernyőkép, Betűtípu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F3E41F6-BA6F-4D68-45B8-11A89B1AC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556"/>
            <a:ext cx="9144000" cy="504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04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9" name="Google Shape;2869;p62"/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hu-HU" dirty="0"/>
              <a:t>KA1 in </a:t>
            </a:r>
            <a:r>
              <a:rPr lang="hu-HU" dirty="0" err="1"/>
              <a:t>School</a:t>
            </a:r>
            <a:r>
              <a:rPr lang="hu-HU" dirty="0"/>
              <a:t> Education - OBJECTIVES</a:t>
            </a:r>
            <a:endParaRPr dirty="0"/>
          </a:p>
        </p:txBody>
      </p:sp>
      <p:sp>
        <p:nvSpPr>
          <p:cNvPr id="2872" name="Google Shape;2872;p62"/>
          <p:cNvSpPr txBox="1">
            <a:spLocks noGrp="1"/>
          </p:cNvSpPr>
          <p:nvPr>
            <p:ph type="subTitle" idx="2"/>
          </p:nvPr>
        </p:nvSpPr>
        <p:spPr>
          <a:xfrm flipH="1">
            <a:off x="713248" y="1266940"/>
            <a:ext cx="3707274" cy="56884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/>
            <a:r>
              <a:rPr lang="en-US" sz="1200" dirty="0"/>
              <a:t>Strengthening the European dimension of teaching and learning </a:t>
            </a:r>
          </a:p>
        </p:txBody>
      </p:sp>
      <p:sp>
        <p:nvSpPr>
          <p:cNvPr id="2873" name="Google Shape;2873;p62"/>
          <p:cNvSpPr txBox="1">
            <a:spLocks noGrp="1"/>
          </p:cNvSpPr>
          <p:nvPr>
            <p:ph type="subTitle" idx="4"/>
          </p:nvPr>
        </p:nvSpPr>
        <p:spPr>
          <a:xfrm flipH="1">
            <a:off x="4572007" y="1298788"/>
            <a:ext cx="3420000" cy="30625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/>
            <a:r>
              <a:rPr lang="en-US" sz="1200" dirty="0"/>
              <a:t>Increasing the quality of teaching and learning in school education</a:t>
            </a:r>
          </a:p>
          <a:p>
            <a:pPr marL="0" lvl="0" indent="0"/>
            <a:endParaRPr sz="1200" dirty="0"/>
          </a:p>
        </p:txBody>
      </p:sp>
      <p:sp>
        <p:nvSpPr>
          <p:cNvPr id="2875" name="Google Shape;2875;p62"/>
          <p:cNvSpPr txBox="1">
            <a:spLocks noGrp="1"/>
          </p:cNvSpPr>
          <p:nvPr>
            <p:ph type="subTitle" idx="6"/>
          </p:nvPr>
        </p:nvSpPr>
        <p:spPr>
          <a:xfrm flipH="1">
            <a:off x="4596452" y="3947299"/>
            <a:ext cx="3395545" cy="45579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n-US" sz="1200" dirty="0"/>
              <a:t>Contributing to the creation of the European Education Area</a:t>
            </a:r>
            <a:endParaRPr sz="1200" dirty="0"/>
          </a:p>
        </p:txBody>
      </p:sp>
      <p:grpSp>
        <p:nvGrpSpPr>
          <p:cNvPr id="2878" name="Google Shape;2878;p62"/>
          <p:cNvGrpSpPr/>
          <p:nvPr/>
        </p:nvGrpSpPr>
        <p:grpSpPr>
          <a:xfrm>
            <a:off x="8167932" y="1449335"/>
            <a:ext cx="531539" cy="3091388"/>
            <a:chOff x="8167932" y="1504647"/>
            <a:chExt cx="531539" cy="3091388"/>
          </a:xfrm>
        </p:grpSpPr>
        <p:grpSp>
          <p:nvGrpSpPr>
            <p:cNvPr id="2879" name="Google Shape;2879;p62"/>
            <p:cNvGrpSpPr/>
            <p:nvPr/>
          </p:nvGrpSpPr>
          <p:grpSpPr>
            <a:xfrm flipH="1">
              <a:off x="8167932" y="1504647"/>
              <a:ext cx="531539" cy="155710"/>
              <a:chOff x="1780525" y="2859350"/>
              <a:chExt cx="387250" cy="113450"/>
            </a:xfrm>
          </p:grpSpPr>
          <p:sp>
            <p:nvSpPr>
              <p:cNvPr id="2880" name="Google Shape;2880;p6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1" name="Google Shape;2881;p6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2" name="Google Shape;2882;p6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83" name="Google Shape;2883;p62"/>
            <p:cNvGrpSpPr/>
            <p:nvPr/>
          </p:nvGrpSpPr>
          <p:grpSpPr>
            <a:xfrm flipH="1">
              <a:off x="8167932" y="1798215"/>
              <a:ext cx="531539" cy="155710"/>
              <a:chOff x="1780525" y="2859350"/>
              <a:chExt cx="387250" cy="113450"/>
            </a:xfrm>
          </p:grpSpPr>
          <p:sp>
            <p:nvSpPr>
              <p:cNvPr id="2884" name="Google Shape;2884;p6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5" name="Google Shape;2885;p6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6" name="Google Shape;2886;p6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87" name="Google Shape;2887;p62"/>
            <p:cNvGrpSpPr/>
            <p:nvPr/>
          </p:nvGrpSpPr>
          <p:grpSpPr>
            <a:xfrm flipH="1">
              <a:off x="8167932" y="2091783"/>
              <a:ext cx="531539" cy="155710"/>
              <a:chOff x="1780525" y="2859350"/>
              <a:chExt cx="387250" cy="113450"/>
            </a:xfrm>
          </p:grpSpPr>
          <p:sp>
            <p:nvSpPr>
              <p:cNvPr id="2888" name="Google Shape;2888;p6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9" name="Google Shape;2889;p6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0" name="Google Shape;2890;p6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91" name="Google Shape;2891;p62"/>
            <p:cNvGrpSpPr/>
            <p:nvPr/>
          </p:nvGrpSpPr>
          <p:grpSpPr>
            <a:xfrm flipH="1">
              <a:off x="8167932" y="2385351"/>
              <a:ext cx="531539" cy="155710"/>
              <a:chOff x="1780525" y="2859350"/>
              <a:chExt cx="387250" cy="113450"/>
            </a:xfrm>
          </p:grpSpPr>
          <p:sp>
            <p:nvSpPr>
              <p:cNvPr id="2892" name="Google Shape;2892;p6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3" name="Google Shape;2893;p6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4" name="Google Shape;2894;p6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95" name="Google Shape;2895;p62"/>
            <p:cNvGrpSpPr/>
            <p:nvPr/>
          </p:nvGrpSpPr>
          <p:grpSpPr>
            <a:xfrm flipH="1">
              <a:off x="8167932" y="2678918"/>
              <a:ext cx="531539" cy="155710"/>
              <a:chOff x="1780525" y="2859350"/>
              <a:chExt cx="387250" cy="113450"/>
            </a:xfrm>
          </p:grpSpPr>
          <p:sp>
            <p:nvSpPr>
              <p:cNvPr id="2896" name="Google Shape;2896;p6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6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6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99" name="Google Shape;2899;p62"/>
            <p:cNvGrpSpPr/>
            <p:nvPr/>
          </p:nvGrpSpPr>
          <p:grpSpPr>
            <a:xfrm flipH="1">
              <a:off x="8167932" y="2972486"/>
              <a:ext cx="531539" cy="155710"/>
              <a:chOff x="1780525" y="2859350"/>
              <a:chExt cx="387250" cy="113450"/>
            </a:xfrm>
          </p:grpSpPr>
          <p:sp>
            <p:nvSpPr>
              <p:cNvPr id="2900" name="Google Shape;2900;p6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6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6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03" name="Google Shape;2903;p62"/>
            <p:cNvGrpSpPr/>
            <p:nvPr/>
          </p:nvGrpSpPr>
          <p:grpSpPr>
            <a:xfrm flipH="1">
              <a:off x="8167932" y="3266054"/>
              <a:ext cx="531539" cy="155710"/>
              <a:chOff x="1780525" y="2859350"/>
              <a:chExt cx="387250" cy="113450"/>
            </a:xfrm>
          </p:grpSpPr>
          <p:sp>
            <p:nvSpPr>
              <p:cNvPr id="2904" name="Google Shape;2904;p6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6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6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07" name="Google Shape;2907;p62"/>
            <p:cNvGrpSpPr/>
            <p:nvPr/>
          </p:nvGrpSpPr>
          <p:grpSpPr>
            <a:xfrm flipH="1">
              <a:off x="8167932" y="3559622"/>
              <a:ext cx="531539" cy="155710"/>
              <a:chOff x="1780525" y="2859350"/>
              <a:chExt cx="387250" cy="113450"/>
            </a:xfrm>
          </p:grpSpPr>
          <p:sp>
            <p:nvSpPr>
              <p:cNvPr id="2908" name="Google Shape;2908;p6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6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6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1" name="Google Shape;2911;p62"/>
            <p:cNvGrpSpPr/>
            <p:nvPr/>
          </p:nvGrpSpPr>
          <p:grpSpPr>
            <a:xfrm flipH="1">
              <a:off x="8167932" y="3853189"/>
              <a:ext cx="531539" cy="155710"/>
              <a:chOff x="1780525" y="2859350"/>
              <a:chExt cx="387250" cy="113450"/>
            </a:xfrm>
          </p:grpSpPr>
          <p:sp>
            <p:nvSpPr>
              <p:cNvPr id="2912" name="Google Shape;2912;p6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6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6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5" name="Google Shape;2915;p62"/>
            <p:cNvGrpSpPr/>
            <p:nvPr/>
          </p:nvGrpSpPr>
          <p:grpSpPr>
            <a:xfrm flipH="1">
              <a:off x="8167932" y="4146757"/>
              <a:ext cx="531539" cy="155710"/>
              <a:chOff x="1780525" y="2859350"/>
              <a:chExt cx="387250" cy="113450"/>
            </a:xfrm>
          </p:grpSpPr>
          <p:sp>
            <p:nvSpPr>
              <p:cNvPr id="2916" name="Google Shape;2916;p6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6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8" name="Google Shape;2918;p6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9" name="Google Shape;2919;p62"/>
            <p:cNvGrpSpPr/>
            <p:nvPr/>
          </p:nvGrpSpPr>
          <p:grpSpPr>
            <a:xfrm flipH="1">
              <a:off x="8167932" y="4440325"/>
              <a:ext cx="531539" cy="155710"/>
              <a:chOff x="1780525" y="2859350"/>
              <a:chExt cx="387250" cy="113450"/>
            </a:xfrm>
          </p:grpSpPr>
          <p:sp>
            <p:nvSpPr>
              <p:cNvPr id="2920" name="Google Shape;2920;p62"/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1" name="Google Shape;2921;p62"/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2" name="Google Shape;2922;p62"/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Kép 2" descr="A képen képernyőkép, szöveg, Betűtípus, Grafik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888808B-54CF-B580-12D1-269DDEEF6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803" y="4266752"/>
            <a:ext cx="1694988" cy="455795"/>
          </a:xfrm>
          <a:prstGeom prst="rect">
            <a:avLst/>
          </a:prstGeom>
        </p:spPr>
      </p:pic>
      <p:pic>
        <p:nvPicPr>
          <p:cNvPr id="7" name="Kép 6" descr="A képen rajzfilm, síel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6A9D69A-F3D5-9D8E-B3F1-C6524B3EA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408" y="1975386"/>
            <a:ext cx="2203374" cy="2626422"/>
          </a:xfrm>
          <a:prstGeom prst="rect">
            <a:avLst/>
          </a:prstGeom>
        </p:spPr>
      </p:pic>
      <p:pic>
        <p:nvPicPr>
          <p:cNvPr id="4" name="Kép 3" descr="A képen könyv, ajtó, festmény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592F290-4845-C211-AA4A-F0F58222FC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8211" y="2337249"/>
            <a:ext cx="2173786" cy="1450323"/>
          </a:xfrm>
          <a:prstGeom prst="rect">
            <a:avLst/>
          </a:prstGeom>
        </p:spPr>
      </p:pic>
      <p:pic>
        <p:nvPicPr>
          <p:cNvPr id="8" name="Kép 7" descr="A képen ruházat, lábbelik, személy, kültéri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D39EF4A-6D12-620A-2039-8DBE64452A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6731" y="1829936"/>
            <a:ext cx="1424072" cy="9493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4" name="Google Shape;2094;p44"/>
          <p:cNvSpPr/>
          <p:nvPr/>
        </p:nvSpPr>
        <p:spPr>
          <a:xfrm flipH="1">
            <a:off x="998813" y="3299637"/>
            <a:ext cx="812400" cy="733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5" name="Google Shape;2095;p44"/>
          <p:cNvSpPr/>
          <p:nvPr/>
        </p:nvSpPr>
        <p:spPr>
          <a:xfrm>
            <a:off x="3789090" y="3299637"/>
            <a:ext cx="812400" cy="733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7" name="Google Shape;2097;p44"/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 err="1"/>
              <a:t>Programme</a:t>
            </a:r>
            <a:r>
              <a:rPr lang="hu-HU" dirty="0"/>
              <a:t> </a:t>
            </a:r>
            <a:r>
              <a:rPr lang="hu-HU" dirty="0" err="1"/>
              <a:t>priorities</a:t>
            </a:r>
            <a:endParaRPr dirty="0"/>
          </a:p>
        </p:txBody>
      </p:sp>
      <p:sp>
        <p:nvSpPr>
          <p:cNvPr id="2098" name="Google Shape;2098;p44"/>
          <p:cNvSpPr txBox="1">
            <a:spLocks noGrp="1"/>
          </p:cNvSpPr>
          <p:nvPr>
            <p:ph type="subTitle" idx="2"/>
          </p:nvPr>
        </p:nvSpPr>
        <p:spPr>
          <a:xfrm flipH="1">
            <a:off x="1887366" y="1751975"/>
            <a:ext cx="1887300" cy="5989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 err="1"/>
              <a:t>Inclusion</a:t>
            </a:r>
            <a:r>
              <a:rPr lang="hu-HU" sz="1800" dirty="0"/>
              <a:t> and </a:t>
            </a:r>
            <a:r>
              <a:rPr lang="hu-HU" sz="1800" dirty="0" err="1"/>
              <a:t>diversity</a:t>
            </a:r>
            <a:endParaRPr sz="1800" dirty="0"/>
          </a:p>
        </p:txBody>
      </p:sp>
      <p:sp>
        <p:nvSpPr>
          <p:cNvPr id="2100" name="Google Shape;2100;p44"/>
          <p:cNvSpPr txBox="1">
            <a:spLocks noGrp="1"/>
          </p:cNvSpPr>
          <p:nvPr>
            <p:ph type="subTitle" idx="4"/>
          </p:nvPr>
        </p:nvSpPr>
        <p:spPr>
          <a:xfrm flipH="1">
            <a:off x="1887366" y="3253840"/>
            <a:ext cx="1887300" cy="95334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Digital </a:t>
            </a:r>
            <a:r>
              <a:rPr lang="hu-HU" sz="1800" dirty="0" err="1"/>
              <a:t>transformation</a:t>
            </a:r>
            <a:r>
              <a:rPr lang="hu-HU" sz="1800" dirty="0"/>
              <a:t> in </a:t>
            </a:r>
            <a:r>
              <a:rPr lang="hu-HU" sz="1800" dirty="0" err="1"/>
              <a:t>education</a:t>
            </a:r>
            <a:endParaRPr sz="1800" dirty="0"/>
          </a:p>
        </p:txBody>
      </p:sp>
      <p:sp>
        <p:nvSpPr>
          <p:cNvPr id="2102" name="Google Shape;2102;p44"/>
          <p:cNvSpPr txBox="1">
            <a:spLocks noGrp="1"/>
          </p:cNvSpPr>
          <p:nvPr>
            <p:ph type="subTitle" idx="6"/>
          </p:nvPr>
        </p:nvSpPr>
        <p:spPr>
          <a:xfrm>
            <a:off x="4677691" y="1560324"/>
            <a:ext cx="1887300" cy="7906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 err="1"/>
              <a:t>Environment</a:t>
            </a:r>
            <a:r>
              <a:rPr lang="hu-HU" sz="1800" dirty="0"/>
              <a:t> and </a:t>
            </a:r>
            <a:r>
              <a:rPr lang="hu-HU" sz="1800" dirty="0" err="1"/>
              <a:t>sustainability</a:t>
            </a:r>
            <a:endParaRPr sz="1800" dirty="0"/>
          </a:p>
        </p:txBody>
      </p:sp>
      <p:sp>
        <p:nvSpPr>
          <p:cNvPr id="2104" name="Google Shape;2104;p44"/>
          <p:cNvSpPr txBox="1">
            <a:spLocks noGrp="1"/>
          </p:cNvSpPr>
          <p:nvPr>
            <p:ph type="subTitle" idx="8"/>
          </p:nvPr>
        </p:nvSpPr>
        <p:spPr>
          <a:xfrm>
            <a:off x="4677690" y="3253840"/>
            <a:ext cx="2002483" cy="7337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 err="1"/>
              <a:t>Participation</a:t>
            </a:r>
            <a:r>
              <a:rPr lang="hu-HU" sz="1800" dirty="0"/>
              <a:t> in </a:t>
            </a:r>
            <a:r>
              <a:rPr lang="hu-HU" sz="1800" dirty="0" err="1"/>
              <a:t>democratic</a:t>
            </a:r>
            <a:r>
              <a:rPr lang="hu-HU" sz="1800" dirty="0"/>
              <a:t> life</a:t>
            </a:r>
            <a:endParaRPr sz="1800" dirty="0"/>
          </a:p>
        </p:txBody>
      </p:sp>
      <p:grpSp>
        <p:nvGrpSpPr>
          <p:cNvPr id="2105" name="Google Shape;2105;p44"/>
          <p:cNvGrpSpPr/>
          <p:nvPr/>
        </p:nvGrpSpPr>
        <p:grpSpPr>
          <a:xfrm>
            <a:off x="3943828" y="3473763"/>
            <a:ext cx="502924" cy="385548"/>
            <a:chOff x="2567841" y="1994124"/>
            <a:chExt cx="399812" cy="306477"/>
          </a:xfrm>
        </p:grpSpPr>
        <p:sp>
          <p:nvSpPr>
            <p:cNvPr id="2106" name="Google Shape;2106;p44"/>
            <p:cNvSpPr/>
            <p:nvPr/>
          </p:nvSpPr>
          <p:spPr>
            <a:xfrm>
              <a:off x="2567841" y="1994124"/>
              <a:ext cx="399812" cy="306477"/>
            </a:xfrm>
            <a:custGeom>
              <a:avLst/>
              <a:gdLst/>
              <a:ahLst/>
              <a:cxnLst/>
              <a:rect l="l" t="t" r="r" b="b"/>
              <a:pathLst>
                <a:path w="12551" h="9621" extrusionOk="0">
                  <a:moveTo>
                    <a:pt x="11157" y="346"/>
                  </a:moveTo>
                  <a:lnTo>
                    <a:pt x="11157" y="6584"/>
                  </a:lnTo>
                  <a:lnTo>
                    <a:pt x="1334" y="6584"/>
                  </a:lnTo>
                  <a:lnTo>
                    <a:pt x="1334" y="346"/>
                  </a:lnTo>
                  <a:close/>
                  <a:moveTo>
                    <a:pt x="7442" y="7930"/>
                  </a:moveTo>
                  <a:lnTo>
                    <a:pt x="7621" y="8561"/>
                  </a:lnTo>
                  <a:lnTo>
                    <a:pt x="4859" y="8561"/>
                  </a:lnTo>
                  <a:lnTo>
                    <a:pt x="5037" y="7930"/>
                  </a:lnTo>
                  <a:close/>
                  <a:moveTo>
                    <a:pt x="11217" y="6954"/>
                  </a:moveTo>
                  <a:lnTo>
                    <a:pt x="12038" y="8561"/>
                  </a:lnTo>
                  <a:lnTo>
                    <a:pt x="7990" y="8561"/>
                  </a:lnTo>
                  <a:lnTo>
                    <a:pt x="7776" y="7835"/>
                  </a:lnTo>
                  <a:cubicBezTo>
                    <a:pt x="7740" y="7680"/>
                    <a:pt x="7597" y="7573"/>
                    <a:pt x="7454" y="7573"/>
                  </a:cubicBezTo>
                  <a:lnTo>
                    <a:pt x="5013" y="7573"/>
                  </a:lnTo>
                  <a:cubicBezTo>
                    <a:pt x="4859" y="7573"/>
                    <a:pt x="4716" y="7680"/>
                    <a:pt x="4680" y="7835"/>
                  </a:cubicBezTo>
                  <a:lnTo>
                    <a:pt x="4478" y="8561"/>
                  </a:lnTo>
                  <a:lnTo>
                    <a:pt x="430" y="8561"/>
                  </a:lnTo>
                  <a:lnTo>
                    <a:pt x="1263" y="6954"/>
                  </a:lnTo>
                  <a:close/>
                  <a:moveTo>
                    <a:pt x="12157" y="8930"/>
                  </a:moveTo>
                  <a:lnTo>
                    <a:pt x="12157" y="9216"/>
                  </a:lnTo>
                  <a:lnTo>
                    <a:pt x="12169" y="9216"/>
                  </a:lnTo>
                  <a:cubicBezTo>
                    <a:pt x="12169" y="9239"/>
                    <a:pt x="12145" y="9275"/>
                    <a:pt x="12110" y="9275"/>
                  </a:cubicBezTo>
                  <a:lnTo>
                    <a:pt x="382" y="9275"/>
                  </a:lnTo>
                  <a:cubicBezTo>
                    <a:pt x="346" y="9275"/>
                    <a:pt x="322" y="9239"/>
                    <a:pt x="322" y="9216"/>
                  </a:cubicBezTo>
                  <a:lnTo>
                    <a:pt x="322" y="8930"/>
                  </a:lnTo>
                  <a:close/>
                  <a:moveTo>
                    <a:pt x="1334" y="0"/>
                  </a:moveTo>
                  <a:cubicBezTo>
                    <a:pt x="1144" y="0"/>
                    <a:pt x="977" y="167"/>
                    <a:pt x="977" y="357"/>
                  </a:cubicBezTo>
                  <a:lnTo>
                    <a:pt x="977" y="6739"/>
                  </a:lnTo>
                  <a:lnTo>
                    <a:pt x="1" y="8680"/>
                  </a:lnTo>
                  <a:lnTo>
                    <a:pt x="1" y="8692"/>
                  </a:lnTo>
                  <a:lnTo>
                    <a:pt x="1" y="8704"/>
                  </a:lnTo>
                  <a:lnTo>
                    <a:pt x="1" y="8728"/>
                  </a:lnTo>
                  <a:lnTo>
                    <a:pt x="1" y="8739"/>
                  </a:lnTo>
                  <a:lnTo>
                    <a:pt x="1" y="9204"/>
                  </a:lnTo>
                  <a:cubicBezTo>
                    <a:pt x="1" y="9442"/>
                    <a:pt x="191" y="9620"/>
                    <a:pt x="406" y="9620"/>
                  </a:cubicBezTo>
                  <a:lnTo>
                    <a:pt x="12133" y="9620"/>
                  </a:lnTo>
                  <a:cubicBezTo>
                    <a:pt x="12371" y="9620"/>
                    <a:pt x="12550" y="9418"/>
                    <a:pt x="12550" y="9204"/>
                  </a:cubicBezTo>
                  <a:lnTo>
                    <a:pt x="12526" y="8739"/>
                  </a:lnTo>
                  <a:lnTo>
                    <a:pt x="12526" y="8704"/>
                  </a:lnTo>
                  <a:lnTo>
                    <a:pt x="12526" y="8692"/>
                  </a:lnTo>
                  <a:lnTo>
                    <a:pt x="12526" y="8680"/>
                  </a:lnTo>
                  <a:lnTo>
                    <a:pt x="11550" y="6739"/>
                  </a:lnTo>
                  <a:lnTo>
                    <a:pt x="11550" y="357"/>
                  </a:lnTo>
                  <a:cubicBezTo>
                    <a:pt x="11550" y="167"/>
                    <a:pt x="11383" y="0"/>
                    <a:pt x="11193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44"/>
            <p:cNvSpPr/>
            <p:nvPr/>
          </p:nvSpPr>
          <p:spPr>
            <a:xfrm>
              <a:off x="2623237" y="2113963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179" y="1"/>
                  </a:moveTo>
                  <a:cubicBezTo>
                    <a:pt x="72" y="1"/>
                    <a:pt x="0" y="96"/>
                    <a:pt x="0" y="179"/>
                  </a:cubicBezTo>
                  <a:lnTo>
                    <a:pt x="0" y="2132"/>
                  </a:lnTo>
                  <a:cubicBezTo>
                    <a:pt x="0" y="2299"/>
                    <a:pt x="131" y="2418"/>
                    <a:pt x="274" y="2418"/>
                  </a:cubicBezTo>
                  <a:lnTo>
                    <a:pt x="8727" y="2418"/>
                  </a:lnTo>
                  <a:cubicBezTo>
                    <a:pt x="8894" y="2418"/>
                    <a:pt x="9013" y="2287"/>
                    <a:pt x="9013" y="2132"/>
                  </a:cubicBezTo>
                  <a:lnTo>
                    <a:pt x="9013" y="179"/>
                  </a:lnTo>
                  <a:cubicBezTo>
                    <a:pt x="9025" y="96"/>
                    <a:pt x="8942" y="1"/>
                    <a:pt x="8835" y="1"/>
                  </a:cubicBezTo>
                  <a:cubicBezTo>
                    <a:pt x="8727" y="1"/>
                    <a:pt x="8656" y="96"/>
                    <a:pt x="8656" y="179"/>
                  </a:cubicBezTo>
                  <a:lnTo>
                    <a:pt x="8656" y="2049"/>
                  </a:lnTo>
                  <a:lnTo>
                    <a:pt x="357" y="2049"/>
                  </a:lnTo>
                  <a:lnTo>
                    <a:pt x="357" y="179"/>
                  </a:lnTo>
                  <a:cubicBezTo>
                    <a:pt x="357" y="84"/>
                    <a:pt x="262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44"/>
            <p:cNvSpPr/>
            <p:nvPr/>
          </p:nvSpPr>
          <p:spPr>
            <a:xfrm>
              <a:off x="2623237" y="2017251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286" y="1"/>
                  </a:moveTo>
                  <a:cubicBezTo>
                    <a:pt x="119" y="1"/>
                    <a:pt x="0" y="143"/>
                    <a:pt x="0" y="286"/>
                  </a:cubicBezTo>
                  <a:lnTo>
                    <a:pt x="0" y="2239"/>
                  </a:lnTo>
                  <a:cubicBezTo>
                    <a:pt x="0" y="2346"/>
                    <a:pt x="84" y="2418"/>
                    <a:pt x="179" y="2418"/>
                  </a:cubicBezTo>
                  <a:cubicBezTo>
                    <a:pt x="286" y="2418"/>
                    <a:pt x="357" y="2322"/>
                    <a:pt x="357" y="2239"/>
                  </a:cubicBezTo>
                  <a:lnTo>
                    <a:pt x="357" y="382"/>
                  </a:lnTo>
                  <a:lnTo>
                    <a:pt x="8656" y="382"/>
                  </a:lnTo>
                  <a:lnTo>
                    <a:pt x="8656" y="2239"/>
                  </a:lnTo>
                  <a:cubicBezTo>
                    <a:pt x="8656" y="2346"/>
                    <a:pt x="8751" y="2418"/>
                    <a:pt x="8835" y="2418"/>
                  </a:cubicBezTo>
                  <a:cubicBezTo>
                    <a:pt x="8942" y="2418"/>
                    <a:pt x="9013" y="2322"/>
                    <a:pt x="9013" y="2239"/>
                  </a:cubicBezTo>
                  <a:lnTo>
                    <a:pt x="9013" y="286"/>
                  </a:lnTo>
                  <a:cubicBezTo>
                    <a:pt x="9025" y="143"/>
                    <a:pt x="8894" y="1"/>
                    <a:pt x="872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3" name="Google Shape;2113;p44"/>
          <p:cNvGrpSpPr/>
          <p:nvPr/>
        </p:nvGrpSpPr>
        <p:grpSpPr>
          <a:xfrm>
            <a:off x="1203659" y="3450620"/>
            <a:ext cx="402708" cy="431833"/>
            <a:chOff x="1750887" y="2425727"/>
            <a:chExt cx="320143" cy="343269"/>
          </a:xfrm>
        </p:grpSpPr>
        <p:sp>
          <p:nvSpPr>
            <p:cNvPr id="2114" name="Google Shape;2114;p44"/>
            <p:cNvSpPr/>
            <p:nvPr/>
          </p:nvSpPr>
          <p:spPr>
            <a:xfrm>
              <a:off x="1750887" y="2425727"/>
              <a:ext cx="320143" cy="289052"/>
            </a:xfrm>
            <a:custGeom>
              <a:avLst/>
              <a:gdLst/>
              <a:ahLst/>
              <a:cxnLst/>
              <a:rect l="l" t="t" r="r" b="b"/>
              <a:pathLst>
                <a:path w="10050" h="9074" extrusionOk="0">
                  <a:moveTo>
                    <a:pt x="1668" y="322"/>
                  </a:moveTo>
                  <a:cubicBezTo>
                    <a:pt x="1834" y="322"/>
                    <a:pt x="1953" y="453"/>
                    <a:pt x="1953" y="608"/>
                  </a:cubicBezTo>
                  <a:lnTo>
                    <a:pt x="1953" y="1275"/>
                  </a:lnTo>
                  <a:cubicBezTo>
                    <a:pt x="1953" y="1441"/>
                    <a:pt x="1811" y="1560"/>
                    <a:pt x="1668" y="1560"/>
                  </a:cubicBezTo>
                  <a:cubicBezTo>
                    <a:pt x="1513" y="1560"/>
                    <a:pt x="1382" y="1429"/>
                    <a:pt x="1382" y="1275"/>
                  </a:cubicBezTo>
                  <a:lnTo>
                    <a:pt x="1382" y="929"/>
                  </a:lnTo>
                  <a:lnTo>
                    <a:pt x="1382" y="608"/>
                  </a:lnTo>
                  <a:cubicBezTo>
                    <a:pt x="1370" y="453"/>
                    <a:pt x="1501" y="322"/>
                    <a:pt x="1668" y="322"/>
                  </a:cubicBezTo>
                  <a:close/>
                  <a:moveTo>
                    <a:pt x="3918" y="322"/>
                  </a:moveTo>
                  <a:cubicBezTo>
                    <a:pt x="4061" y="322"/>
                    <a:pt x="4192" y="453"/>
                    <a:pt x="4192" y="608"/>
                  </a:cubicBezTo>
                  <a:lnTo>
                    <a:pt x="4192" y="1275"/>
                  </a:lnTo>
                  <a:cubicBezTo>
                    <a:pt x="4192" y="1441"/>
                    <a:pt x="4061" y="1560"/>
                    <a:pt x="3918" y="1560"/>
                  </a:cubicBezTo>
                  <a:cubicBezTo>
                    <a:pt x="3763" y="1560"/>
                    <a:pt x="3632" y="1429"/>
                    <a:pt x="3632" y="1275"/>
                  </a:cubicBezTo>
                  <a:lnTo>
                    <a:pt x="3632" y="608"/>
                  </a:lnTo>
                  <a:cubicBezTo>
                    <a:pt x="3632" y="441"/>
                    <a:pt x="3763" y="322"/>
                    <a:pt x="3918" y="322"/>
                  </a:cubicBezTo>
                  <a:close/>
                  <a:moveTo>
                    <a:pt x="6180" y="322"/>
                  </a:moveTo>
                  <a:cubicBezTo>
                    <a:pt x="6323" y="322"/>
                    <a:pt x="6454" y="453"/>
                    <a:pt x="6454" y="608"/>
                  </a:cubicBezTo>
                  <a:lnTo>
                    <a:pt x="6454" y="1275"/>
                  </a:lnTo>
                  <a:cubicBezTo>
                    <a:pt x="6454" y="1441"/>
                    <a:pt x="6323" y="1560"/>
                    <a:pt x="6180" y="1560"/>
                  </a:cubicBezTo>
                  <a:cubicBezTo>
                    <a:pt x="6025" y="1560"/>
                    <a:pt x="5894" y="1429"/>
                    <a:pt x="5894" y="1275"/>
                  </a:cubicBezTo>
                  <a:lnTo>
                    <a:pt x="5894" y="608"/>
                  </a:lnTo>
                  <a:cubicBezTo>
                    <a:pt x="5894" y="441"/>
                    <a:pt x="6025" y="322"/>
                    <a:pt x="6180" y="322"/>
                  </a:cubicBezTo>
                  <a:close/>
                  <a:moveTo>
                    <a:pt x="8419" y="322"/>
                  </a:moveTo>
                  <a:cubicBezTo>
                    <a:pt x="8573" y="322"/>
                    <a:pt x="8704" y="453"/>
                    <a:pt x="8704" y="608"/>
                  </a:cubicBezTo>
                  <a:lnTo>
                    <a:pt x="8704" y="929"/>
                  </a:lnTo>
                  <a:lnTo>
                    <a:pt x="8704" y="1275"/>
                  </a:lnTo>
                  <a:cubicBezTo>
                    <a:pt x="8704" y="1441"/>
                    <a:pt x="8573" y="1560"/>
                    <a:pt x="8419" y="1560"/>
                  </a:cubicBezTo>
                  <a:cubicBezTo>
                    <a:pt x="8276" y="1560"/>
                    <a:pt x="8145" y="1429"/>
                    <a:pt x="8145" y="1275"/>
                  </a:cubicBezTo>
                  <a:lnTo>
                    <a:pt x="8145" y="608"/>
                  </a:lnTo>
                  <a:cubicBezTo>
                    <a:pt x="8145" y="441"/>
                    <a:pt x="8276" y="322"/>
                    <a:pt x="8419" y="322"/>
                  </a:cubicBezTo>
                  <a:close/>
                  <a:moveTo>
                    <a:pt x="9526" y="1096"/>
                  </a:moveTo>
                  <a:cubicBezTo>
                    <a:pt x="9669" y="1096"/>
                    <a:pt x="9788" y="1215"/>
                    <a:pt x="9788" y="1370"/>
                  </a:cubicBezTo>
                  <a:lnTo>
                    <a:pt x="9788" y="2525"/>
                  </a:lnTo>
                  <a:lnTo>
                    <a:pt x="370" y="2525"/>
                  </a:lnTo>
                  <a:lnTo>
                    <a:pt x="370" y="1370"/>
                  </a:lnTo>
                  <a:cubicBezTo>
                    <a:pt x="370" y="1215"/>
                    <a:pt x="489" y="1096"/>
                    <a:pt x="644" y="1096"/>
                  </a:cubicBezTo>
                  <a:lnTo>
                    <a:pt x="1060" y="1096"/>
                  </a:lnTo>
                  <a:lnTo>
                    <a:pt x="1060" y="1275"/>
                  </a:lnTo>
                  <a:cubicBezTo>
                    <a:pt x="1060" y="1596"/>
                    <a:pt x="1322" y="1882"/>
                    <a:pt x="1668" y="1882"/>
                  </a:cubicBezTo>
                  <a:cubicBezTo>
                    <a:pt x="1989" y="1882"/>
                    <a:pt x="2275" y="1620"/>
                    <a:pt x="2275" y="1275"/>
                  </a:cubicBezTo>
                  <a:lnTo>
                    <a:pt x="2275" y="1096"/>
                  </a:lnTo>
                  <a:lnTo>
                    <a:pt x="3335" y="1096"/>
                  </a:lnTo>
                  <a:lnTo>
                    <a:pt x="3335" y="1275"/>
                  </a:lnTo>
                  <a:cubicBezTo>
                    <a:pt x="3335" y="1596"/>
                    <a:pt x="3597" y="1882"/>
                    <a:pt x="3942" y="1882"/>
                  </a:cubicBezTo>
                  <a:cubicBezTo>
                    <a:pt x="4287" y="1882"/>
                    <a:pt x="4549" y="1620"/>
                    <a:pt x="4549" y="1275"/>
                  </a:cubicBezTo>
                  <a:lnTo>
                    <a:pt x="4549" y="1096"/>
                  </a:lnTo>
                  <a:lnTo>
                    <a:pt x="5609" y="1096"/>
                  </a:lnTo>
                  <a:lnTo>
                    <a:pt x="5609" y="1275"/>
                  </a:lnTo>
                  <a:cubicBezTo>
                    <a:pt x="5609" y="1596"/>
                    <a:pt x="5883" y="1882"/>
                    <a:pt x="6216" y="1882"/>
                  </a:cubicBezTo>
                  <a:cubicBezTo>
                    <a:pt x="6561" y="1882"/>
                    <a:pt x="6835" y="1620"/>
                    <a:pt x="6835" y="1275"/>
                  </a:cubicBezTo>
                  <a:lnTo>
                    <a:pt x="6835" y="1096"/>
                  </a:lnTo>
                  <a:lnTo>
                    <a:pt x="7883" y="1096"/>
                  </a:lnTo>
                  <a:lnTo>
                    <a:pt x="7883" y="1275"/>
                  </a:lnTo>
                  <a:cubicBezTo>
                    <a:pt x="7883" y="1596"/>
                    <a:pt x="8157" y="1882"/>
                    <a:pt x="8502" y="1882"/>
                  </a:cubicBezTo>
                  <a:cubicBezTo>
                    <a:pt x="8823" y="1882"/>
                    <a:pt x="9109" y="1620"/>
                    <a:pt x="9109" y="1275"/>
                  </a:cubicBezTo>
                  <a:lnTo>
                    <a:pt x="9109" y="1096"/>
                  </a:lnTo>
                  <a:close/>
                  <a:moveTo>
                    <a:pt x="1608" y="1"/>
                  </a:moveTo>
                  <a:cubicBezTo>
                    <a:pt x="1275" y="1"/>
                    <a:pt x="989" y="262"/>
                    <a:pt x="989" y="608"/>
                  </a:cubicBezTo>
                  <a:lnTo>
                    <a:pt x="989" y="786"/>
                  </a:lnTo>
                  <a:lnTo>
                    <a:pt x="572" y="786"/>
                  </a:lnTo>
                  <a:cubicBezTo>
                    <a:pt x="251" y="786"/>
                    <a:pt x="1" y="1048"/>
                    <a:pt x="1" y="1370"/>
                  </a:cubicBezTo>
                  <a:lnTo>
                    <a:pt x="1" y="3584"/>
                  </a:lnTo>
                  <a:cubicBezTo>
                    <a:pt x="1" y="3668"/>
                    <a:pt x="72" y="3751"/>
                    <a:pt x="156" y="3751"/>
                  </a:cubicBezTo>
                  <a:cubicBezTo>
                    <a:pt x="251" y="3751"/>
                    <a:pt x="322" y="3668"/>
                    <a:pt x="322" y="3584"/>
                  </a:cubicBezTo>
                  <a:lnTo>
                    <a:pt x="322" y="2834"/>
                  </a:lnTo>
                  <a:lnTo>
                    <a:pt x="9681" y="2834"/>
                  </a:lnTo>
                  <a:lnTo>
                    <a:pt x="9681" y="8906"/>
                  </a:lnTo>
                  <a:cubicBezTo>
                    <a:pt x="9681" y="9002"/>
                    <a:pt x="9764" y="9073"/>
                    <a:pt x="9847" y="9073"/>
                  </a:cubicBezTo>
                  <a:cubicBezTo>
                    <a:pt x="9943" y="9073"/>
                    <a:pt x="10014" y="9002"/>
                    <a:pt x="10014" y="8906"/>
                  </a:cubicBezTo>
                  <a:lnTo>
                    <a:pt x="10014" y="1346"/>
                  </a:lnTo>
                  <a:cubicBezTo>
                    <a:pt x="10050" y="1036"/>
                    <a:pt x="9776" y="786"/>
                    <a:pt x="9466" y="786"/>
                  </a:cubicBezTo>
                  <a:lnTo>
                    <a:pt x="9050" y="786"/>
                  </a:lnTo>
                  <a:lnTo>
                    <a:pt x="9050" y="608"/>
                  </a:lnTo>
                  <a:cubicBezTo>
                    <a:pt x="9050" y="274"/>
                    <a:pt x="8776" y="1"/>
                    <a:pt x="8430" y="1"/>
                  </a:cubicBezTo>
                  <a:cubicBezTo>
                    <a:pt x="8109" y="1"/>
                    <a:pt x="7823" y="262"/>
                    <a:pt x="7823" y="608"/>
                  </a:cubicBezTo>
                  <a:lnTo>
                    <a:pt x="7823" y="786"/>
                  </a:lnTo>
                  <a:lnTo>
                    <a:pt x="6764" y="786"/>
                  </a:lnTo>
                  <a:lnTo>
                    <a:pt x="6764" y="608"/>
                  </a:lnTo>
                  <a:cubicBezTo>
                    <a:pt x="6764" y="274"/>
                    <a:pt x="6502" y="1"/>
                    <a:pt x="6156" y="1"/>
                  </a:cubicBezTo>
                  <a:cubicBezTo>
                    <a:pt x="5811" y="1"/>
                    <a:pt x="5549" y="262"/>
                    <a:pt x="5549" y="608"/>
                  </a:cubicBezTo>
                  <a:lnTo>
                    <a:pt x="5549" y="786"/>
                  </a:lnTo>
                  <a:lnTo>
                    <a:pt x="4489" y="786"/>
                  </a:lnTo>
                  <a:lnTo>
                    <a:pt x="4489" y="608"/>
                  </a:lnTo>
                  <a:cubicBezTo>
                    <a:pt x="4489" y="274"/>
                    <a:pt x="4228" y="1"/>
                    <a:pt x="3882" y="1"/>
                  </a:cubicBezTo>
                  <a:cubicBezTo>
                    <a:pt x="3549" y="1"/>
                    <a:pt x="3275" y="262"/>
                    <a:pt x="3275" y="608"/>
                  </a:cubicBezTo>
                  <a:lnTo>
                    <a:pt x="3275" y="786"/>
                  </a:lnTo>
                  <a:lnTo>
                    <a:pt x="2215" y="786"/>
                  </a:lnTo>
                  <a:lnTo>
                    <a:pt x="2215" y="608"/>
                  </a:lnTo>
                  <a:cubicBezTo>
                    <a:pt x="2215" y="274"/>
                    <a:pt x="1942" y="1"/>
                    <a:pt x="1608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44"/>
            <p:cNvSpPr/>
            <p:nvPr/>
          </p:nvSpPr>
          <p:spPr>
            <a:xfrm>
              <a:off x="1751652" y="2558467"/>
              <a:ext cx="319378" cy="210530"/>
            </a:xfrm>
            <a:custGeom>
              <a:avLst/>
              <a:gdLst/>
              <a:ahLst/>
              <a:cxnLst/>
              <a:rect l="l" t="t" r="r" b="b"/>
              <a:pathLst>
                <a:path w="10026" h="660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6025"/>
                  </a:lnTo>
                  <a:cubicBezTo>
                    <a:pt x="1" y="6347"/>
                    <a:pt x="274" y="6609"/>
                    <a:pt x="584" y="6609"/>
                  </a:cubicBezTo>
                  <a:lnTo>
                    <a:pt x="9407" y="6609"/>
                  </a:lnTo>
                  <a:cubicBezTo>
                    <a:pt x="9740" y="6609"/>
                    <a:pt x="9990" y="6335"/>
                    <a:pt x="9990" y="6025"/>
                  </a:cubicBezTo>
                  <a:lnTo>
                    <a:pt x="9990" y="5501"/>
                  </a:lnTo>
                  <a:cubicBezTo>
                    <a:pt x="10026" y="5418"/>
                    <a:pt x="9942" y="5335"/>
                    <a:pt x="9859" y="5335"/>
                  </a:cubicBezTo>
                  <a:cubicBezTo>
                    <a:pt x="9764" y="5335"/>
                    <a:pt x="9692" y="5418"/>
                    <a:pt x="9692" y="5501"/>
                  </a:cubicBezTo>
                  <a:lnTo>
                    <a:pt x="9692" y="6025"/>
                  </a:lnTo>
                  <a:cubicBezTo>
                    <a:pt x="9692" y="6168"/>
                    <a:pt x="9573" y="6287"/>
                    <a:pt x="9430" y="6287"/>
                  </a:cubicBezTo>
                  <a:lnTo>
                    <a:pt x="596" y="6287"/>
                  </a:lnTo>
                  <a:cubicBezTo>
                    <a:pt x="453" y="6287"/>
                    <a:pt x="334" y="6168"/>
                    <a:pt x="334" y="6025"/>
                  </a:cubicBezTo>
                  <a:lnTo>
                    <a:pt x="334" y="156"/>
                  </a:lnTo>
                  <a:cubicBezTo>
                    <a:pt x="334" y="72"/>
                    <a:pt x="251" y="1"/>
                    <a:pt x="16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Kép 10" descr="A képen kör, Grafik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A9B0E72-DDFC-D564-8639-7EBCBF664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401" y="3138748"/>
            <a:ext cx="1089895" cy="1068440"/>
          </a:xfrm>
          <a:prstGeom prst="rect">
            <a:avLst/>
          </a:prstGeom>
        </p:spPr>
      </p:pic>
      <p:pic>
        <p:nvPicPr>
          <p:cNvPr id="13" name="Kép 12" descr="A képen szimbólum, embléma, Grafik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818C76F-62CA-4E87-3AD8-A8D16636F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4064" y="1541417"/>
            <a:ext cx="1040567" cy="1020083"/>
          </a:xfrm>
          <a:prstGeom prst="rect">
            <a:avLst/>
          </a:prstGeom>
        </p:spPr>
      </p:pic>
      <p:pic>
        <p:nvPicPr>
          <p:cNvPr id="15" name="Kép 14" descr="A képen szimbólum, embléma, Grafika, Betűtípu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AD544FA-863E-A09C-9DC8-2C271FA0E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366" y="3138748"/>
            <a:ext cx="1089895" cy="1068440"/>
          </a:xfrm>
          <a:prstGeom prst="rect">
            <a:avLst/>
          </a:prstGeom>
        </p:spPr>
      </p:pic>
      <p:pic>
        <p:nvPicPr>
          <p:cNvPr id="19" name="Kép 18" descr="A képen Grafika, kör, clipart, szimbólum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BECCE71-9150-6E7D-9222-CE03320ABB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54" y="1429243"/>
            <a:ext cx="1139660" cy="1117226"/>
          </a:xfrm>
          <a:prstGeom prst="rect">
            <a:avLst/>
          </a:prstGeom>
        </p:spPr>
      </p:pic>
      <p:grpSp>
        <p:nvGrpSpPr>
          <p:cNvPr id="2295" name="Google Shape;2295;p48"/>
          <p:cNvGrpSpPr/>
          <p:nvPr/>
        </p:nvGrpSpPr>
        <p:grpSpPr>
          <a:xfrm>
            <a:off x="6923068" y="2136730"/>
            <a:ext cx="1089895" cy="1414575"/>
            <a:chOff x="1697500" y="3523950"/>
            <a:chExt cx="1234375" cy="1527075"/>
          </a:xfrm>
        </p:grpSpPr>
        <p:sp>
          <p:nvSpPr>
            <p:cNvPr id="2296" name="Google Shape;2296;p48"/>
            <p:cNvSpPr/>
            <p:nvPr/>
          </p:nvSpPr>
          <p:spPr>
            <a:xfrm>
              <a:off x="1816550" y="4533800"/>
              <a:ext cx="627850" cy="495100"/>
            </a:xfrm>
            <a:custGeom>
              <a:avLst/>
              <a:gdLst/>
              <a:ahLst/>
              <a:cxnLst/>
              <a:rect l="l" t="t" r="r" b="b"/>
              <a:pathLst>
                <a:path w="25114" h="19804" extrusionOk="0">
                  <a:moveTo>
                    <a:pt x="18596" y="0"/>
                  </a:moveTo>
                  <a:cubicBezTo>
                    <a:pt x="18322" y="0"/>
                    <a:pt x="18060" y="123"/>
                    <a:pt x="17946" y="329"/>
                  </a:cubicBezTo>
                  <a:cubicBezTo>
                    <a:pt x="17820" y="555"/>
                    <a:pt x="17896" y="831"/>
                    <a:pt x="18121" y="981"/>
                  </a:cubicBezTo>
                  <a:lnTo>
                    <a:pt x="18848" y="1482"/>
                  </a:lnTo>
                  <a:lnTo>
                    <a:pt x="16642" y="1006"/>
                  </a:lnTo>
                  <a:cubicBezTo>
                    <a:pt x="16579" y="991"/>
                    <a:pt x="16516" y="984"/>
                    <a:pt x="16454" y="984"/>
                  </a:cubicBezTo>
                  <a:cubicBezTo>
                    <a:pt x="16196" y="984"/>
                    <a:pt x="15962" y="1105"/>
                    <a:pt x="15840" y="1307"/>
                  </a:cubicBezTo>
                  <a:cubicBezTo>
                    <a:pt x="15690" y="1557"/>
                    <a:pt x="15790" y="1858"/>
                    <a:pt x="16066" y="2009"/>
                  </a:cubicBezTo>
                  <a:lnTo>
                    <a:pt x="17469" y="2836"/>
                  </a:lnTo>
                  <a:lnTo>
                    <a:pt x="13510" y="1883"/>
                  </a:lnTo>
                  <a:cubicBezTo>
                    <a:pt x="13434" y="1860"/>
                    <a:pt x="13355" y="1849"/>
                    <a:pt x="13276" y="1849"/>
                  </a:cubicBezTo>
                  <a:cubicBezTo>
                    <a:pt x="13012" y="1849"/>
                    <a:pt x="12748" y="1972"/>
                    <a:pt x="12632" y="2184"/>
                  </a:cubicBezTo>
                  <a:cubicBezTo>
                    <a:pt x="12482" y="2435"/>
                    <a:pt x="12607" y="2760"/>
                    <a:pt x="12908" y="2911"/>
                  </a:cubicBezTo>
                  <a:lnTo>
                    <a:pt x="14612" y="3663"/>
                  </a:lnTo>
                  <a:lnTo>
                    <a:pt x="14612" y="3663"/>
                  </a:lnTo>
                  <a:lnTo>
                    <a:pt x="5214" y="1081"/>
                  </a:lnTo>
                  <a:cubicBezTo>
                    <a:pt x="5137" y="1058"/>
                    <a:pt x="5057" y="1047"/>
                    <a:pt x="4976" y="1047"/>
                  </a:cubicBezTo>
                  <a:cubicBezTo>
                    <a:pt x="4714" y="1047"/>
                    <a:pt x="4452" y="1165"/>
                    <a:pt x="4337" y="1357"/>
                  </a:cubicBezTo>
                  <a:cubicBezTo>
                    <a:pt x="4161" y="1633"/>
                    <a:pt x="4286" y="1958"/>
                    <a:pt x="4612" y="2109"/>
                  </a:cubicBezTo>
                  <a:cubicBezTo>
                    <a:pt x="6041" y="2785"/>
                    <a:pt x="8698" y="3412"/>
                    <a:pt x="10527" y="4289"/>
                  </a:cubicBezTo>
                  <a:cubicBezTo>
                    <a:pt x="7770" y="3237"/>
                    <a:pt x="4662" y="2585"/>
                    <a:pt x="4462" y="2510"/>
                  </a:cubicBezTo>
                  <a:lnTo>
                    <a:pt x="4462" y="2535"/>
                  </a:lnTo>
                  <a:cubicBezTo>
                    <a:pt x="4260" y="2450"/>
                    <a:pt x="4103" y="2405"/>
                    <a:pt x="3968" y="2405"/>
                  </a:cubicBezTo>
                  <a:cubicBezTo>
                    <a:pt x="3785" y="2405"/>
                    <a:pt x="3643" y="2487"/>
                    <a:pt x="3484" y="2660"/>
                  </a:cubicBezTo>
                  <a:cubicBezTo>
                    <a:pt x="3284" y="2936"/>
                    <a:pt x="3359" y="3287"/>
                    <a:pt x="3685" y="3462"/>
                  </a:cubicBezTo>
                  <a:cubicBezTo>
                    <a:pt x="3760" y="3487"/>
                    <a:pt x="6793" y="4389"/>
                    <a:pt x="9575" y="5868"/>
                  </a:cubicBezTo>
                  <a:lnTo>
                    <a:pt x="3760" y="3913"/>
                  </a:lnTo>
                  <a:cubicBezTo>
                    <a:pt x="3656" y="3873"/>
                    <a:pt x="3542" y="3854"/>
                    <a:pt x="3429" y="3854"/>
                  </a:cubicBezTo>
                  <a:cubicBezTo>
                    <a:pt x="3188" y="3854"/>
                    <a:pt x="2952" y="3943"/>
                    <a:pt x="2833" y="4114"/>
                  </a:cubicBezTo>
                  <a:cubicBezTo>
                    <a:pt x="2632" y="4389"/>
                    <a:pt x="2708" y="4715"/>
                    <a:pt x="3033" y="4891"/>
                  </a:cubicBezTo>
                  <a:lnTo>
                    <a:pt x="13058" y="9703"/>
                  </a:lnTo>
                  <a:lnTo>
                    <a:pt x="2958" y="5893"/>
                  </a:lnTo>
                  <a:cubicBezTo>
                    <a:pt x="2854" y="5845"/>
                    <a:pt x="2742" y="5823"/>
                    <a:pt x="2631" y="5823"/>
                  </a:cubicBezTo>
                  <a:cubicBezTo>
                    <a:pt x="2396" y="5823"/>
                    <a:pt x="2167" y="5923"/>
                    <a:pt x="2031" y="6094"/>
                  </a:cubicBezTo>
                  <a:cubicBezTo>
                    <a:pt x="1830" y="6344"/>
                    <a:pt x="1931" y="6695"/>
                    <a:pt x="2231" y="6846"/>
                  </a:cubicBezTo>
                  <a:lnTo>
                    <a:pt x="13459" y="12284"/>
                  </a:lnTo>
                  <a:lnTo>
                    <a:pt x="2783" y="7723"/>
                  </a:lnTo>
                  <a:cubicBezTo>
                    <a:pt x="2681" y="7684"/>
                    <a:pt x="2572" y="7664"/>
                    <a:pt x="2464" y="7664"/>
                  </a:cubicBezTo>
                  <a:cubicBezTo>
                    <a:pt x="2226" y="7664"/>
                    <a:pt x="1993" y="7759"/>
                    <a:pt x="1855" y="7948"/>
                  </a:cubicBezTo>
                  <a:cubicBezTo>
                    <a:pt x="1655" y="8199"/>
                    <a:pt x="1755" y="8525"/>
                    <a:pt x="2081" y="8700"/>
                  </a:cubicBezTo>
                  <a:lnTo>
                    <a:pt x="9099" y="12385"/>
                  </a:lnTo>
                  <a:lnTo>
                    <a:pt x="9099" y="12385"/>
                  </a:lnTo>
                  <a:lnTo>
                    <a:pt x="2357" y="9502"/>
                  </a:lnTo>
                  <a:cubicBezTo>
                    <a:pt x="2252" y="9454"/>
                    <a:pt x="2137" y="9432"/>
                    <a:pt x="2024" y="9432"/>
                  </a:cubicBezTo>
                  <a:cubicBezTo>
                    <a:pt x="1783" y="9432"/>
                    <a:pt x="1549" y="9533"/>
                    <a:pt x="1429" y="9703"/>
                  </a:cubicBezTo>
                  <a:cubicBezTo>
                    <a:pt x="1229" y="9953"/>
                    <a:pt x="1304" y="10279"/>
                    <a:pt x="1605" y="10455"/>
                  </a:cubicBezTo>
                  <a:lnTo>
                    <a:pt x="9374" y="14866"/>
                  </a:lnTo>
                  <a:lnTo>
                    <a:pt x="9374" y="14866"/>
                  </a:lnTo>
                  <a:lnTo>
                    <a:pt x="1630" y="11708"/>
                  </a:lnTo>
                  <a:cubicBezTo>
                    <a:pt x="1525" y="11660"/>
                    <a:pt x="1413" y="11637"/>
                    <a:pt x="1302" y="11637"/>
                  </a:cubicBezTo>
                  <a:cubicBezTo>
                    <a:pt x="1068" y="11637"/>
                    <a:pt x="839" y="11738"/>
                    <a:pt x="702" y="11908"/>
                  </a:cubicBezTo>
                  <a:cubicBezTo>
                    <a:pt x="527" y="12159"/>
                    <a:pt x="602" y="12485"/>
                    <a:pt x="903" y="12660"/>
                  </a:cubicBezTo>
                  <a:lnTo>
                    <a:pt x="6342" y="15718"/>
                  </a:lnTo>
                  <a:lnTo>
                    <a:pt x="6342" y="15718"/>
                  </a:lnTo>
                  <a:lnTo>
                    <a:pt x="1429" y="13888"/>
                  </a:lnTo>
                  <a:cubicBezTo>
                    <a:pt x="1334" y="13852"/>
                    <a:pt x="1235" y="13834"/>
                    <a:pt x="1137" y="13834"/>
                  </a:cubicBezTo>
                  <a:cubicBezTo>
                    <a:pt x="899" y="13834"/>
                    <a:pt x="669" y="13936"/>
                    <a:pt x="527" y="14114"/>
                  </a:cubicBezTo>
                  <a:cubicBezTo>
                    <a:pt x="352" y="14364"/>
                    <a:pt x="427" y="14690"/>
                    <a:pt x="728" y="14866"/>
                  </a:cubicBezTo>
                  <a:lnTo>
                    <a:pt x="3735" y="16670"/>
                  </a:lnTo>
                  <a:lnTo>
                    <a:pt x="1078" y="15718"/>
                  </a:lnTo>
                  <a:cubicBezTo>
                    <a:pt x="993" y="15692"/>
                    <a:pt x="904" y="15679"/>
                    <a:pt x="815" y="15679"/>
                  </a:cubicBezTo>
                  <a:cubicBezTo>
                    <a:pt x="567" y="15679"/>
                    <a:pt x="324" y="15777"/>
                    <a:pt x="176" y="15943"/>
                  </a:cubicBezTo>
                  <a:cubicBezTo>
                    <a:pt x="1" y="16194"/>
                    <a:pt x="76" y="16495"/>
                    <a:pt x="352" y="16670"/>
                  </a:cubicBezTo>
                  <a:lnTo>
                    <a:pt x="1454" y="17422"/>
                  </a:lnTo>
                  <a:lnTo>
                    <a:pt x="1204" y="17347"/>
                  </a:lnTo>
                  <a:cubicBezTo>
                    <a:pt x="1130" y="17320"/>
                    <a:pt x="1051" y="17308"/>
                    <a:pt x="971" y="17308"/>
                  </a:cubicBezTo>
                  <a:cubicBezTo>
                    <a:pt x="753" y="17308"/>
                    <a:pt x="530" y="17401"/>
                    <a:pt x="402" y="17547"/>
                  </a:cubicBezTo>
                  <a:cubicBezTo>
                    <a:pt x="201" y="17748"/>
                    <a:pt x="226" y="18024"/>
                    <a:pt x="427" y="18224"/>
                  </a:cubicBezTo>
                  <a:lnTo>
                    <a:pt x="1555" y="19377"/>
                  </a:lnTo>
                  <a:cubicBezTo>
                    <a:pt x="1698" y="19506"/>
                    <a:pt x="1907" y="19578"/>
                    <a:pt x="2116" y="19578"/>
                  </a:cubicBezTo>
                  <a:cubicBezTo>
                    <a:pt x="2273" y="19578"/>
                    <a:pt x="2429" y="19538"/>
                    <a:pt x="2557" y="19452"/>
                  </a:cubicBezTo>
                  <a:cubicBezTo>
                    <a:pt x="2708" y="19352"/>
                    <a:pt x="2783" y="19202"/>
                    <a:pt x="2808" y="19051"/>
                  </a:cubicBezTo>
                  <a:lnTo>
                    <a:pt x="5013" y="19753"/>
                  </a:lnTo>
                  <a:cubicBezTo>
                    <a:pt x="5114" y="19778"/>
                    <a:pt x="5189" y="19803"/>
                    <a:pt x="5289" y="19803"/>
                  </a:cubicBezTo>
                  <a:cubicBezTo>
                    <a:pt x="5515" y="19803"/>
                    <a:pt x="5765" y="19678"/>
                    <a:pt x="5890" y="19502"/>
                  </a:cubicBezTo>
                  <a:cubicBezTo>
                    <a:pt x="6066" y="19277"/>
                    <a:pt x="5991" y="18976"/>
                    <a:pt x="5715" y="18801"/>
                  </a:cubicBezTo>
                  <a:lnTo>
                    <a:pt x="5114" y="18375"/>
                  </a:lnTo>
                  <a:lnTo>
                    <a:pt x="8798" y="19678"/>
                  </a:lnTo>
                  <a:cubicBezTo>
                    <a:pt x="8882" y="19704"/>
                    <a:pt x="8969" y="19716"/>
                    <a:pt x="9056" y="19716"/>
                  </a:cubicBezTo>
                  <a:cubicBezTo>
                    <a:pt x="9304" y="19716"/>
                    <a:pt x="9545" y="19613"/>
                    <a:pt x="9675" y="19427"/>
                  </a:cubicBezTo>
                  <a:cubicBezTo>
                    <a:pt x="9850" y="19202"/>
                    <a:pt x="9775" y="18876"/>
                    <a:pt x="9500" y="18700"/>
                  </a:cubicBezTo>
                  <a:lnTo>
                    <a:pt x="7068" y="17247"/>
                  </a:lnTo>
                  <a:lnTo>
                    <a:pt x="12983" y="19477"/>
                  </a:lnTo>
                  <a:cubicBezTo>
                    <a:pt x="13078" y="19514"/>
                    <a:pt x="13180" y="19531"/>
                    <a:pt x="13280" y="19531"/>
                  </a:cubicBezTo>
                  <a:cubicBezTo>
                    <a:pt x="13524" y="19531"/>
                    <a:pt x="13761" y="19429"/>
                    <a:pt x="13886" y="19252"/>
                  </a:cubicBezTo>
                  <a:cubicBezTo>
                    <a:pt x="14061" y="19001"/>
                    <a:pt x="13986" y="18675"/>
                    <a:pt x="13685" y="18500"/>
                  </a:cubicBezTo>
                  <a:lnTo>
                    <a:pt x="9901" y="16370"/>
                  </a:lnTo>
                  <a:lnTo>
                    <a:pt x="9901" y="16370"/>
                  </a:lnTo>
                  <a:lnTo>
                    <a:pt x="17444" y="19452"/>
                  </a:lnTo>
                  <a:cubicBezTo>
                    <a:pt x="17549" y="19500"/>
                    <a:pt x="17661" y="19523"/>
                    <a:pt x="17772" y="19523"/>
                  </a:cubicBezTo>
                  <a:cubicBezTo>
                    <a:pt x="18007" y="19523"/>
                    <a:pt x="18236" y="19422"/>
                    <a:pt x="18372" y="19252"/>
                  </a:cubicBezTo>
                  <a:cubicBezTo>
                    <a:pt x="18572" y="19001"/>
                    <a:pt x="18472" y="18675"/>
                    <a:pt x="18171" y="18500"/>
                  </a:cubicBezTo>
                  <a:lnTo>
                    <a:pt x="11454" y="14690"/>
                  </a:lnTo>
                  <a:lnTo>
                    <a:pt x="22256" y="19302"/>
                  </a:lnTo>
                  <a:cubicBezTo>
                    <a:pt x="22367" y="19349"/>
                    <a:pt x="22482" y="19372"/>
                    <a:pt x="22595" y="19372"/>
                  </a:cubicBezTo>
                  <a:cubicBezTo>
                    <a:pt x="22840" y="19372"/>
                    <a:pt x="23072" y="19265"/>
                    <a:pt x="23209" y="19076"/>
                  </a:cubicBezTo>
                  <a:cubicBezTo>
                    <a:pt x="23384" y="18826"/>
                    <a:pt x="23284" y="18500"/>
                    <a:pt x="22983" y="18324"/>
                  </a:cubicBezTo>
                  <a:lnTo>
                    <a:pt x="15765" y="14540"/>
                  </a:lnTo>
                  <a:lnTo>
                    <a:pt x="15765" y="14540"/>
                  </a:lnTo>
                  <a:lnTo>
                    <a:pt x="24186" y="18124"/>
                  </a:lnTo>
                  <a:cubicBezTo>
                    <a:pt x="24266" y="18172"/>
                    <a:pt x="24365" y="18189"/>
                    <a:pt x="24466" y="18189"/>
                  </a:cubicBezTo>
                  <a:cubicBezTo>
                    <a:pt x="24524" y="18189"/>
                    <a:pt x="24582" y="18183"/>
                    <a:pt x="24637" y="18174"/>
                  </a:cubicBezTo>
                  <a:cubicBezTo>
                    <a:pt x="24612" y="17773"/>
                    <a:pt x="24587" y="17397"/>
                    <a:pt x="24587" y="16996"/>
                  </a:cubicBezTo>
                  <a:lnTo>
                    <a:pt x="15815" y="12184"/>
                  </a:lnTo>
                  <a:lnTo>
                    <a:pt x="15815" y="12184"/>
                  </a:lnTo>
                  <a:lnTo>
                    <a:pt x="24412" y="15969"/>
                  </a:lnTo>
                  <a:cubicBezTo>
                    <a:pt x="24462" y="15994"/>
                    <a:pt x="24537" y="15994"/>
                    <a:pt x="24587" y="16019"/>
                  </a:cubicBezTo>
                  <a:cubicBezTo>
                    <a:pt x="24612" y="15593"/>
                    <a:pt x="24663" y="15192"/>
                    <a:pt x="24738" y="14765"/>
                  </a:cubicBezTo>
                  <a:lnTo>
                    <a:pt x="16292" y="10104"/>
                  </a:lnTo>
                  <a:lnTo>
                    <a:pt x="16292" y="10104"/>
                  </a:lnTo>
                  <a:lnTo>
                    <a:pt x="23986" y="13487"/>
                  </a:lnTo>
                  <a:cubicBezTo>
                    <a:pt x="24090" y="13535"/>
                    <a:pt x="24202" y="13558"/>
                    <a:pt x="24313" y="13558"/>
                  </a:cubicBezTo>
                  <a:cubicBezTo>
                    <a:pt x="24548" y="13558"/>
                    <a:pt x="24777" y="13457"/>
                    <a:pt x="24913" y="13287"/>
                  </a:cubicBezTo>
                  <a:cubicBezTo>
                    <a:pt x="25114" y="13036"/>
                    <a:pt x="25013" y="12685"/>
                    <a:pt x="24688" y="12535"/>
                  </a:cubicBezTo>
                  <a:lnTo>
                    <a:pt x="14186" y="6946"/>
                  </a:lnTo>
                  <a:lnTo>
                    <a:pt x="14186" y="6946"/>
                  </a:lnTo>
                  <a:cubicBezTo>
                    <a:pt x="16066" y="7673"/>
                    <a:pt x="18347" y="8550"/>
                    <a:pt x="21079" y="9603"/>
                  </a:cubicBezTo>
                  <a:cubicBezTo>
                    <a:pt x="22482" y="10154"/>
                    <a:pt x="23409" y="10505"/>
                    <a:pt x="23460" y="10530"/>
                  </a:cubicBezTo>
                  <a:cubicBezTo>
                    <a:pt x="23560" y="10566"/>
                    <a:pt x="23665" y="10583"/>
                    <a:pt x="23768" y="10583"/>
                  </a:cubicBezTo>
                  <a:cubicBezTo>
                    <a:pt x="24024" y="10583"/>
                    <a:pt x="24269" y="10476"/>
                    <a:pt x="24412" y="10279"/>
                  </a:cubicBezTo>
                  <a:cubicBezTo>
                    <a:pt x="24637" y="9953"/>
                    <a:pt x="24537" y="9778"/>
                    <a:pt x="24086" y="9527"/>
                  </a:cubicBezTo>
                  <a:lnTo>
                    <a:pt x="24086" y="9502"/>
                  </a:lnTo>
                  <a:cubicBezTo>
                    <a:pt x="24086" y="9502"/>
                    <a:pt x="24061" y="9502"/>
                    <a:pt x="24036" y="9477"/>
                  </a:cubicBezTo>
                  <a:cubicBezTo>
                    <a:pt x="23861" y="9402"/>
                    <a:pt x="23635" y="9277"/>
                    <a:pt x="23384" y="9151"/>
                  </a:cubicBezTo>
                  <a:lnTo>
                    <a:pt x="21354" y="8174"/>
                  </a:lnTo>
                  <a:cubicBezTo>
                    <a:pt x="19675" y="7372"/>
                    <a:pt x="17444" y="6294"/>
                    <a:pt x="15214" y="5217"/>
                  </a:cubicBezTo>
                  <a:lnTo>
                    <a:pt x="14186" y="4740"/>
                  </a:lnTo>
                  <a:lnTo>
                    <a:pt x="22958" y="7472"/>
                  </a:lnTo>
                  <a:cubicBezTo>
                    <a:pt x="23051" y="7505"/>
                    <a:pt x="23145" y="7521"/>
                    <a:pt x="23237" y="7521"/>
                  </a:cubicBezTo>
                  <a:cubicBezTo>
                    <a:pt x="23494" y="7521"/>
                    <a:pt x="23731" y="7399"/>
                    <a:pt x="23861" y="7197"/>
                  </a:cubicBezTo>
                  <a:cubicBezTo>
                    <a:pt x="24011" y="6946"/>
                    <a:pt x="23911" y="6620"/>
                    <a:pt x="23585" y="6470"/>
                  </a:cubicBezTo>
                  <a:lnTo>
                    <a:pt x="19199" y="4540"/>
                  </a:lnTo>
                  <a:lnTo>
                    <a:pt x="22106" y="5292"/>
                  </a:lnTo>
                  <a:cubicBezTo>
                    <a:pt x="22177" y="5308"/>
                    <a:pt x="22250" y="5316"/>
                    <a:pt x="22323" y="5316"/>
                  </a:cubicBezTo>
                  <a:cubicBezTo>
                    <a:pt x="22585" y="5316"/>
                    <a:pt x="22841" y="5212"/>
                    <a:pt x="22958" y="5016"/>
                  </a:cubicBezTo>
                  <a:cubicBezTo>
                    <a:pt x="23134" y="4765"/>
                    <a:pt x="23033" y="4465"/>
                    <a:pt x="22758" y="4289"/>
                  </a:cubicBezTo>
                  <a:lnTo>
                    <a:pt x="20402" y="2911"/>
                  </a:lnTo>
                  <a:lnTo>
                    <a:pt x="21906" y="3237"/>
                  </a:lnTo>
                  <a:cubicBezTo>
                    <a:pt x="21965" y="3251"/>
                    <a:pt x="22026" y="3258"/>
                    <a:pt x="22087" y="3258"/>
                  </a:cubicBezTo>
                  <a:cubicBezTo>
                    <a:pt x="22337" y="3258"/>
                    <a:pt x="22587" y="3142"/>
                    <a:pt x="22708" y="2961"/>
                  </a:cubicBezTo>
                  <a:cubicBezTo>
                    <a:pt x="22858" y="2710"/>
                    <a:pt x="22783" y="2435"/>
                    <a:pt x="22532" y="2259"/>
                  </a:cubicBezTo>
                  <a:lnTo>
                    <a:pt x="21129" y="1282"/>
                  </a:lnTo>
                  <a:cubicBezTo>
                    <a:pt x="21354" y="1207"/>
                    <a:pt x="21505" y="1056"/>
                    <a:pt x="21555" y="856"/>
                  </a:cubicBezTo>
                  <a:cubicBezTo>
                    <a:pt x="21605" y="555"/>
                    <a:pt x="21329" y="254"/>
                    <a:pt x="20953" y="204"/>
                  </a:cubicBezTo>
                  <a:lnTo>
                    <a:pt x="18673" y="4"/>
                  </a:lnTo>
                  <a:cubicBezTo>
                    <a:pt x="18647" y="1"/>
                    <a:pt x="18622" y="0"/>
                    <a:pt x="18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48"/>
            <p:cNvSpPr/>
            <p:nvPr/>
          </p:nvSpPr>
          <p:spPr>
            <a:xfrm>
              <a:off x="1697500" y="3966275"/>
              <a:ext cx="822725" cy="1084750"/>
            </a:xfrm>
            <a:custGeom>
              <a:avLst/>
              <a:gdLst/>
              <a:ahLst/>
              <a:cxnLst/>
              <a:rect l="l" t="t" r="r" b="b"/>
              <a:pathLst>
                <a:path w="32909" h="43390" extrusionOk="0">
                  <a:moveTo>
                    <a:pt x="32257" y="8168"/>
                  </a:moveTo>
                  <a:cubicBezTo>
                    <a:pt x="32432" y="8995"/>
                    <a:pt x="32031" y="9547"/>
                    <a:pt x="31730" y="10173"/>
                  </a:cubicBezTo>
                  <a:cubicBezTo>
                    <a:pt x="31505" y="9622"/>
                    <a:pt x="31705" y="8770"/>
                    <a:pt x="32257" y="8168"/>
                  </a:cubicBezTo>
                  <a:close/>
                  <a:moveTo>
                    <a:pt x="15833" y="572"/>
                  </a:moveTo>
                  <a:cubicBezTo>
                    <a:pt x="15910" y="572"/>
                    <a:pt x="15988" y="573"/>
                    <a:pt x="16066" y="574"/>
                  </a:cubicBezTo>
                  <a:cubicBezTo>
                    <a:pt x="22307" y="699"/>
                    <a:pt x="28046" y="5712"/>
                    <a:pt x="27996" y="12805"/>
                  </a:cubicBezTo>
                  <a:cubicBezTo>
                    <a:pt x="27947" y="19796"/>
                    <a:pt x="22296" y="24888"/>
                    <a:pt x="15894" y="24888"/>
                  </a:cubicBezTo>
                  <a:cubicBezTo>
                    <a:pt x="15801" y="24888"/>
                    <a:pt x="15708" y="24887"/>
                    <a:pt x="15615" y="24885"/>
                  </a:cubicBezTo>
                  <a:cubicBezTo>
                    <a:pt x="9048" y="24735"/>
                    <a:pt x="3710" y="19446"/>
                    <a:pt x="3685" y="12679"/>
                  </a:cubicBezTo>
                  <a:cubicBezTo>
                    <a:pt x="3809" y="5477"/>
                    <a:pt x="9652" y="572"/>
                    <a:pt x="15833" y="572"/>
                  </a:cubicBezTo>
                  <a:close/>
                  <a:moveTo>
                    <a:pt x="1053" y="41176"/>
                  </a:moveTo>
                  <a:lnTo>
                    <a:pt x="1053" y="41176"/>
                  </a:lnTo>
                  <a:cubicBezTo>
                    <a:pt x="1354" y="41852"/>
                    <a:pt x="1279" y="42354"/>
                    <a:pt x="853" y="42780"/>
                  </a:cubicBezTo>
                  <a:cubicBezTo>
                    <a:pt x="527" y="42304"/>
                    <a:pt x="602" y="41802"/>
                    <a:pt x="1053" y="41176"/>
                  </a:cubicBezTo>
                  <a:close/>
                  <a:moveTo>
                    <a:pt x="15829" y="1"/>
                  </a:moveTo>
                  <a:cubicBezTo>
                    <a:pt x="12353" y="1"/>
                    <a:pt x="8907" y="1416"/>
                    <a:pt x="6417" y="4183"/>
                  </a:cubicBezTo>
                  <a:cubicBezTo>
                    <a:pt x="4161" y="6689"/>
                    <a:pt x="3033" y="9647"/>
                    <a:pt x="3134" y="13030"/>
                  </a:cubicBezTo>
                  <a:cubicBezTo>
                    <a:pt x="3284" y="17416"/>
                    <a:pt x="5264" y="20825"/>
                    <a:pt x="8848" y="23381"/>
                  </a:cubicBezTo>
                  <a:cubicBezTo>
                    <a:pt x="8723" y="23532"/>
                    <a:pt x="8673" y="23657"/>
                    <a:pt x="8572" y="23757"/>
                  </a:cubicBezTo>
                  <a:cubicBezTo>
                    <a:pt x="8096" y="24309"/>
                    <a:pt x="7570" y="24810"/>
                    <a:pt x="7144" y="25386"/>
                  </a:cubicBezTo>
                  <a:cubicBezTo>
                    <a:pt x="5715" y="27366"/>
                    <a:pt x="4462" y="29446"/>
                    <a:pt x="3510" y="31702"/>
                  </a:cubicBezTo>
                  <a:cubicBezTo>
                    <a:pt x="2482" y="34208"/>
                    <a:pt x="1830" y="36840"/>
                    <a:pt x="1229" y="39472"/>
                  </a:cubicBezTo>
                  <a:cubicBezTo>
                    <a:pt x="1129" y="39898"/>
                    <a:pt x="1028" y="40274"/>
                    <a:pt x="703" y="40649"/>
                  </a:cubicBezTo>
                  <a:cubicBezTo>
                    <a:pt x="201" y="41201"/>
                    <a:pt x="1" y="41903"/>
                    <a:pt x="126" y="42654"/>
                  </a:cubicBezTo>
                  <a:cubicBezTo>
                    <a:pt x="176" y="43081"/>
                    <a:pt x="402" y="43331"/>
                    <a:pt x="753" y="43381"/>
                  </a:cubicBezTo>
                  <a:cubicBezTo>
                    <a:pt x="789" y="43387"/>
                    <a:pt x="825" y="43390"/>
                    <a:pt x="861" y="43390"/>
                  </a:cubicBezTo>
                  <a:cubicBezTo>
                    <a:pt x="1144" y="43390"/>
                    <a:pt x="1399" y="43214"/>
                    <a:pt x="1555" y="42880"/>
                  </a:cubicBezTo>
                  <a:cubicBezTo>
                    <a:pt x="1755" y="42529"/>
                    <a:pt x="1855" y="42128"/>
                    <a:pt x="1805" y="41727"/>
                  </a:cubicBezTo>
                  <a:cubicBezTo>
                    <a:pt x="1755" y="41401"/>
                    <a:pt x="1705" y="41101"/>
                    <a:pt x="1655" y="40775"/>
                  </a:cubicBezTo>
                  <a:cubicBezTo>
                    <a:pt x="1630" y="40624"/>
                    <a:pt x="1605" y="40449"/>
                    <a:pt x="1655" y="40299"/>
                  </a:cubicBezTo>
                  <a:cubicBezTo>
                    <a:pt x="1906" y="39171"/>
                    <a:pt x="2181" y="38018"/>
                    <a:pt x="2432" y="36890"/>
                  </a:cubicBezTo>
                  <a:cubicBezTo>
                    <a:pt x="3359" y="33005"/>
                    <a:pt x="4988" y="29421"/>
                    <a:pt x="7269" y="26163"/>
                  </a:cubicBezTo>
                  <a:cubicBezTo>
                    <a:pt x="7495" y="25812"/>
                    <a:pt x="7745" y="25486"/>
                    <a:pt x="7996" y="25136"/>
                  </a:cubicBezTo>
                  <a:lnTo>
                    <a:pt x="7996" y="25136"/>
                  </a:lnTo>
                  <a:cubicBezTo>
                    <a:pt x="7996" y="25486"/>
                    <a:pt x="7921" y="25762"/>
                    <a:pt x="7820" y="26038"/>
                  </a:cubicBezTo>
                  <a:cubicBezTo>
                    <a:pt x="7570" y="26790"/>
                    <a:pt x="7319" y="27542"/>
                    <a:pt x="7094" y="28294"/>
                  </a:cubicBezTo>
                  <a:cubicBezTo>
                    <a:pt x="6141" y="31451"/>
                    <a:pt x="5314" y="34659"/>
                    <a:pt x="5139" y="37968"/>
                  </a:cubicBezTo>
                  <a:cubicBezTo>
                    <a:pt x="5089" y="38970"/>
                    <a:pt x="5139" y="39948"/>
                    <a:pt x="5139" y="40925"/>
                  </a:cubicBezTo>
                  <a:cubicBezTo>
                    <a:pt x="5139" y="41142"/>
                    <a:pt x="5162" y="41453"/>
                    <a:pt x="5455" y="41453"/>
                  </a:cubicBezTo>
                  <a:cubicBezTo>
                    <a:pt x="5466" y="41453"/>
                    <a:pt x="5478" y="41452"/>
                    <a:pt x="5490" y="41451"/>
                  </a:cubicBezTo>
                  <a:cubicBezTo>
                    <a:pt x="5815" y="41401"/>
                    <a:pt x="5715" y="41101"/>
                    <a:pt x="5715" y="40900"/>
                  </a:cubicBezTo>
                  <a:cubicBezTo>
                    <a:pt x="5715" y="39973"/>
                    <a:pt x="5690" y="39045"/>
                    <a:pt x="5715" y="38118"/>
                  </a:cubicBezTo>
                  <a:cubicBezTo>
                    <a:pt x="5765" y="35963"/>
                    <a:pt x="6166" y="33832"/>
                    <a:pt x="6718" y="31752"/>
                  </a:cubicBezTo>
                  <a:cubicBezTo>
                    <a:pt x="7369" y="29346"/>
                    <a:pt x="8146" y="26965"/>
                    <a:pt x="8898" y="24584"/>
                  </a:cubicBezTo>
                  <a:cubicBezTo>
                    <a:pt x="8973" y="24283"/>
                    <a:pt x="9124" y="24008"/>
                    <a:pt x="9274" y="23657"/>
                  </a:cubicBezTo>
                  <a:cubicBezTo>
                    <a:pt x="11265" y="24831"/>
                    <a:pt x="13561" y="25444"/>
                    <a:pt x="15877" y="25444"/>
                  </a:cubicBezTo>
                  <a:cubicBezTo>
                    <a:pt x="19244" y="25444"/>
                    <a:pt x="22655" y="24149"/>
                    <a:pt x="25239" y="21401"/>
                  </a:cubicBezTo>
                  <a:cubicBezTo>
                    <a:pt x="25314" y="21527"/>
                    <a:pt x="25389" y="21652"/>
                    <a:pt x="25465" y="21777"/>
                  </a:cubicBezTo>
                  <a:cubicBezTo>
                    <a:pt x="26718" y="24384"/>
                    <a:pt x="27695" y="27090"/>
                    <a:pt x="28297" y="29898"/>
                  </a:cubicBezTo>
                  <a:cubicBezTo>
                    <a:pt x="28723" y="31877"/>
                    <a:pt x="28973" y="33883"/>
                    <a:pt x="29124" y="35888"/>
                  </a:cubicBezTo>
                  <a:cubicBezTo>
                    <a:pt x="29224" y="37316"/>
                    <a:pt x="29249" y="38745"/>
                    <a:pt x="29049" y="40173"/>
                  </a:cubicBezTo>
                  <a:cubicBezTo>
                    <a:pt x="28998" y="40474"/>
                    <a:pt x="28923" y="40800"/>
                    <a:pt x="28898" y="41126"/>
                  </a:cubicBezTo>
                  <a:cubicBezTo>
                    <a:pt x="28898" y="41226"/>
                    <a:pt x="29049" y="41401"/>
                    <a:pt x="29174" y="41451"/>
                  </a:cubicBezTo>
                  <a:cubicBezTo>
                    <a:pt x="29178" y="41454"/>
                    <a:pt x="29184" y="41455"/>
                    <a:pt x="29190" y="41455"/>
                  </a:cubicBezTo>
                  <a:cubicBezTo>
                    <a:pt x="29254" y="41455"/>
                    <a:pt x="29406" y="41342"/>
                    <a:pt x="29475" y="41251"/>
                  </a:cubicBezTo>
                  <a:cubicBezTo>
                    <a:pt x="29525" y="41126"/>
                    <a:pt x="29525" y="40975"/>
                    <a:pt x="29550" y="40825"/>
                  </a:cubicBezTo>
                  <a:cubicBezTo>
                    <a:pt x="29826" y="38970"/>
                    <a:pt x="29800" y="37116"/>
                    <a:pt x="29650" y="35236"/>
                  </a:cubicBezTo>
                  <a:cubicBezTo>
                    <a:pt x="29324" y="31527"/>
                    <a:pt x="28648" y="27943"/>
                    <a:pt x="27244" y="24484"/>
                  </a:cubicBezTo>
                  <a:cubicBezTo>
                    <a:pt x="27194" y="24359"/>
                    <a:pt x="27169" y="24208"/>
                    <a:pt x="27094" y="23958"/>
                  </a:cubicBezTo>
                  <a:lnTo>
                    <a:pt x="27094" y="23958"/>
                  </a:lnTo>
                  <a:cubicBezTo>
                    <a:pt x="27294" y="24133"/>
                    <a:pt x="27394" y="24233"/>
                    <a:pt x="27520" y="24309"/>
                  </a:cubicBezTo>
                  <a:cubicBezTo>
                    <a:pt x="27996" y="24760"/>
                    <a:pt x="28572" y="25035"/>
                    <a:pt x="29199" y="25211"/>
                  </a:cubicBezTo>
                  <a:cubicBezTo>
                    <a:pt x="29394" y="25259"/>
                    <a:pt x="29575" y="25284"/>
                    <a:pt x="29744" y="25284"/>
                  </a:cubicBezTo>
                  <a:cubicBezTo>
                    <a:pt x="30272" y="25284"/>
                    <a:pt x="30681" y="25041"/>
                    <a:pt x="31003" y="24509"/>
                  </a:cubicBezTo>
                  <a:cubicBezTo>
                    <a:pt x="31254" y="24083"/>
                    <a:pt x="31430" y="23632"/>
                    <a:pt x="31555" y="23181"/>
                  </a:cubicBezTo>
                  <a:cubicBezTo>
                    <a:pt x="32232" y="20775"/>
                    <a:pt x="32232" y="18319"/>
                    <a:pt x="32106" y="15862"/>
                  </a:cubicBezTo>
                  <a:cubicBezTo>
                    <a:pt x="32056" y="14459"/>
                    <a:pt x="31931" y="13080"/>
                    <a:pt x="31831" y="11702"/>
                  </a:cubicBezTo>
                  <a:cubicBezTo>
                    <a:pt x="31805" y="11351"/>
                    <a:pt x="31881" y="11075"/>
                    <a:pt x="32056" y="10775"/>
                  </a:cubicBezTo>
                  <a:cubicBezTo>
                    <a:pt x="32357" y="10223"/>
                    <a:pt x="32607" y="9672"/>
                    <a:pt x="32808" y="9070"/>
                  </a:cubicBezTo>
                  <a:cubicBezTo>
                    <a:pt x="32908" y="8795"/>
                    <a:pt x="32908" y="8419"/>
                    <a:pt x="32833" y="8143"/>
                  </a:cubicBezTo>
                  <a:cubicBezTo>
                    <a:pt x="32730" y="7790"/>
                    <a:pt x="32507" y="7601"/>
                    <a:pt x="32259" y="7601"/>
                  </a:cubicBezTo>
                  <a:cubicBezTo>
                    <a:pt x="32083" y="7601"/>
                    <a:pt x="31896" y="7695"/>
                    <a:pt x="31730" y="7892"/>
                  </a:cubicBezTo>
                  <a:cubicBezTo>
                    <a:pt x="31505" y="8168"/>
                    <a:pt x="31354" y="8544"/>
                    <a:pt x="31229" y="8895"/>
                  </a:cubicBezTo>
                  <a:cubicBezTo>
                    <a:pt x="31003" y="9572"/>
                    <a:pt x="31129" y="10248"/>
                    <a:pt x="31204" y="10925"/>
                  </a:cubicBezTo>
                  <a:cubicBezTo>
                    <a:pt x="31354" y="12303"/>
                    <a:pt x="31430" y="13707"/>
                    <a:pt x="31505" y="15085"/>
                  </a:cubicBezTo>
                  <a:cubicBezTo>
                    <a:pt x="31630" y="17266"/>
                    <a:pt x="31680" y="19446"/>
                    <a:pt x="31329" y="21602"/>
                  </a:cubicBezTo>
                  <a:cubicBezTo>
                    <a:pt x="31179" y="22379"/>
                    <a:pt x="30953" y="23181"/>
                    <a:pt x="30678" y="23908"/>
                  </a:cubicBezTo>
                  <a:cubicBezTo>
                    <a:pt x="30479" y="24468"/>
                    <a:pt x="30162" y="24716"/>
                    <a:pt x="29709" y="24716"/>
                  </a:cubicBezTo>
                  <a:cubicBezTo>
                    <a:pt x="29535" y="24716"/>
                    <a:pt x="29340" y="24679"/>
                    <a:pt x="29124" y="24609"/>
                  </a:cubicBezTo>
                  <a:cubicBezTo>
                    <a:pt x="28597" y="24434"/>
                    <a:pt x="28121" y="24183"/>
                    <a:pt x="27720" y="23782"/>
                  </a:cubicBezTo>
                  <a:cubicBezTo>
                    <a:pt x="27319" y="23356"/>
                    <a:pt x="26943" y="22930"/>
                    <a:pt x="26542" y="22504"/>
                  </a:cubicBezTo>
                  <a:cubicBezTo>
                    <a:pt x="26091" y="22053"/>
                    <a:pt x="25916" y="21426"/>
                    <a:pt x="25640" y="20925"/>
                  </a:cubicBezTo>
                  <a:cubicBezTo>
                    <a:pt x="30352" y="15060"/>
                    <a:pt x="29149" y="7065"/>
                    <a:pt x="23861" y="2830"/>
                  </a:cubicBezTo>
                  <a:cubicBezTo>
                    <a:pt x="21492" y="932"/>
                    <a:pt x="18650" y="1"/>
                    <a:pt x="15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48"/>
            <p:cNvSpPr/>
            <p:nvPr/>
          </p:nvSpPr>
          <p:spPr>
            <a:xfrm>
              <a:off x="2200025" y="3523950"/>
              <a:ext cx="731850" cy="621600"/>
            </a:xfrm>
            <a:custGeom>
              <a:avLst/>
              <a:gdLst/>
              <a:ahLst/>
              <a:cxnLst/>
              <a:rect l="l" t="t" r="r" b="b"/>
              <a:pathLst>
                <a:path w="29274" h="24864" extrusionOk="0">
                  <a:moveTo>
                    <a:pt x="14681" y="581"/>
                  </a:moveTo>
                  <a:cubicBezTo>
                    <a:pt x="16493" y="581"/>
                    <a:pt x="18274" y="849"/>
                    <a:pt x="20025" y="1375"/>
                  </a:cubicBezTo>
                  <a:cubicBezTo>
                    <a:pt x="20251" y="1450"/>
                    <a:pt x="20502" y="1425"/>
                    <a:pt x="20702" y="1525"/>
                  </a:cubicBezTo>
                  <a:cubicBezTo>
                    <a:pt x="22431" y="2352"/>
                    <a:pt x="24211" y="3129"/>
                    <a:pt x="25589" y="4558"/>
                  </a:cubicBezTo>
                  <a:cubicBezTo>
                    <a:pt x="26141" y="5159"/>
                    <a:pt x="26667" y="5761"/>
                    <a:pt x="27093" y="6437"/>
                  </a:cubicBezTo>
                  <a:cubicBezTo>
                    <a:pt x="28622" y="9019"/>
                    <a:pt x="28622" y="11600"/>
                    <a:pt x="27068" y="14157"/>
                  </a:cubicBezTo>
                  <a:cubicBezTo>
                    <a:pt x="26141" y="15711"/>
                    <a:pt x="24837" y="16864"/>
                    <a:pt x="23283" y="17716"/>
                  </a:cubicBezTo>
                  <a:cubicBezTo>
                    <a:pt x="22707" y="18041"/>
                    <a:pt x="22406" y="18392"/>
                    <a:pt x="22406" y="19094"/>
                  </a:cubicBezTo>
                  <a:cubicBezTo>
                    <a:pt x="22406" y="19495"/>
                    <a:pt x="22256" y="19921"/>
                    <a:pt x="22080" y="20297"/>
                  </a:cubicBezTo>
                  <a:cubicBezTo>
                    <a:pt x="21429" y="21926"/>
                    <a:pt x="20276" y="23129"/>
                    <a:pt x="18697" y="24032"/>
                  </a:cubicBezTo>
                  <a:cubicBezTo>
                    <a:pt x="18998" y="23154"/>
                    <a:pt x="19299" y="22427"/>
                    <a:pt x="19474" y="21651"/>
                  </a:cubicBezTo>
                  <a:cubicBezTo>
                    <a:pt x="19599" y="21149"/>
                    <a:pt x="19599" y="20598"/>
                    <a:pt x="19549" y="20097"/>
                  </a:cubicBezTo>
                  <a:cubicBezTo>
                    <a:pt x="19492" y="19641"/>
                    <a:pt x="19363" y="19473"/>
                    <a:pt x="19053" y="19473"/>
                  </a:cubicBezTo>
                  <a:cubicBezTo>
                    <a:pt x="18954" y="19473"/>
                    <a:pt x="18836" y="19490"/>
                    <a:pt x="18697" y="19520"/>
                  </a:cubicBezTo>
                  <a:cubicBezTo>
                    <a:pt x="17312" y="19813"/>
                    <a:pt x="15935" y="19965"/>
                    <a:pt x="14569" y="19965"/>
                  </a:cubicBezTo>
                  <a:cubicBezTo>
                    <a:pt x="12423" y="19965"/>
                    <a:pt x="10303" y="19590"/>
                    <a:pt x="8221" y="18793"/>
                  </a:cubicBezTo>
                  <a:cubicBezTo>
                    <a:pt x="6115" y="17991"/>
                    <a:pt x="4261" y="16838"/>
                    <a:pt x="2832" y="15059"/>
                  </a:cubicBezTo>
                  <a:cubicBezTo>
                    <a:pt x="1604" y="13530"/>
                    <a:pt x="927" y="11801"/>
                    <a:pt x="1053" y="9796"/>
                  </a:cubicBezTo>
                  <a:cubicBezTo>
                    <a:pt x="1128" y="8442"/>
                    <a:pt x="1604" y="7214"/>
                    <a:pt x="2356" y="6087"/>
                  </a:cubicBezTo>
                  <a:cubicBezTo>
                    <a:pt x="3283" y="4683"/>
                    <a:pt x="4537" y="3630"/>
                    <a:pt x="5990" y="2778"/>
                  </a:cubicBezTo>
                  <a:cubicBezTo>
                    <a:pt x="8196" y="1500"/>
                    <a:pt x="10577" y="848"/>
                    <a:pt x="13108" y="648"/>
                  </a:cubicBezTo>
                  <a:cubicBezTo>
                    <a:pt x="13635" y="603"/>
                    <a:pt x="14159" y="581"/>
                    <a:pt x="14681" y="581"/>
                  </a:cubicBezTo>
                  <a:close/>
                  <a:moveTo>
                    <a:pt x="14656" y="1"/>
                  </a:moveTo>
                  <a:cubicBezTo>
                    <a:pt x="13727" y="1"/>
                    <a:pt x="12792" y="68"/>
                    <a:pt x="11855" y="197"/>
                  </a:cubicBezTo>
                  <a:cubicBezTo>
                    <a:pt x="9549" y="523"/>
                    <a:pt x="7394" y="1224"/>
                    <a:pt x="5414" y="2452"/>
                  </a:cubicBezTo>
                  <a:cubicBezTo>
                    <a:pt x="3935" y="3355"/>
                    <a:pt x="2682" y="4483"/>
                    <a:pt x="1755" y="5936"/>
                  </a:cubicBezTo>
                  <a:cubicBezTo>
                    <a:pt x="0" y="8793"/>
                    <a:pt x="0" y="11676"/>
                    <a:pt x="1755" y="14558"/>
                  </a:cubicBezTo>
                  <a:cubicBezTo>
                    <a:pt x="2732" y="16112"/>
                    <a:pt x="4060" y="17290"/>
                    <a:pt x="5639" y="18192"/>
                  </a:cubicBezTo>
                  <a:cubicBezTo>
                    <a:pt x="8444" y="19821"/>
                    <a:pt x="11452" y="20517"/>
                    <a:pt x="14594" y="20517"/>
                  </a:cubicBezTo>
                  <a:cubicBezTo>
                    <a:pt x="15271" y="20517"/>
                    <a:pt x="15954" y="20485"/>
                    <a:pt x="16642" y="20422"/>
                  </a:cubicBezTo>
                  <a:cubicBezTo>
                    <a:pt x="17419" y="20347"/>
                    <a:pt x="18196" y="20197"/>
                    <a:pt x="18973" y="20097"/>
                  </a:cubicBezTo>
                  <a:cubicBezTo>
                    <a:pt x="19123" y="20498"/>
                    <a:pt x="19098" y="20899"/>
                    <a:pt x="19023" y="21300"/>
                  </a:cubicBezTo>
                  <a:cubicBezTo>
                    <a:pt x="18772" y="22327"/>
                    <a:pt x="18446" y="23305"/>
                    <a:pt x="17795" y="24157"/>
                  </a:cubicBezTo>
                  <a:cubicBezTo>
                    <a:pt x="17644" y="24307"/>
                    <a:pt x="17544" y="24508"/>
                    <a:pt x="17669" y="24708"/>
                  </a:cubicBezTo>
                  <a:cubicBezTo>
                    <a:pt x="17755" y="24823"/>
                    <a:pt x="17858" y="24864"/>
                    <a:pt x="17967" y="24864"/>
                  </a:cubicBezTo>
                  <a:cubicBezTo>
                    <a:pt x="18049" y="24864"/>
                    <a:pt x="18135" y="24841"/>
                    <a:pt x="18221" y="24808"/>
                  </a:cubicBezTo>
                  <a:cubicBezTo>
                    <a:pt x="18421" y="24758"/>
                    <a:pt x="18622" y="24708"/>
                    <a:pt x="18772" y="24583"/>
                  </a:cubicBezTo>
                  <a:cubicBezTo>
                    <a:pt x="19299" y="24257"/>
                    <a:pt x="19875" y="23956"/>
                    <a:pt x="20351" y="23555"/>
                  </a:cubicBezTo>
                  <a:cubicBezTo>
                    <a:pt x="21880" y="22277"/>
                    <a:pt x="22933" y="20698"/>
                    <a:pt x="23033" y="18593"/>
                  </a:cubicBezTo>
                  <a:cubicBezTo>
                    <a:pt x="23058" y="18568"/>
                    <a:pt x="23058" y="18543"/>
                    <a:pt x="23083" y="18543"/>
                  </a:cubicBezTo>
                  <a:cubicBezTo>
                    <a:pt x="23258" y="18443"/>
                    <a:pt x="23434" y="18317"/>
                    <a:pt x="23584" y="18217"/>
                  </a:cubicBezTo>
                  <a:cubicBezTo>
                    <a:pt x="25088" y="17340"/>
                    <a:pt x="26366" y="16237"/>
                    <a:pt x="27344" y="14783"/>
                  </a:cubicBezTo>
                  <a:cubicBezTo>
                    <a:pt x="29248" y="11976"/>
                    <a:pt x="29274" y="8643"/>
                    <a:pt x="27394" y="5811"/>
                  </a:cubicBezTo>
                  <a:cubicBezTo>
                    <a:pt x="26717" y="4833"/>
                    <a:pt x="25915" y="3956"/>
                    <a:pt x="24938" y="3254"/>
                  </a:cubicBezTo>
                  <a:cubicBezTo>
                    <a:pt x="23659" y="2327"/>
                    <a:pt x="22356" y="1400"/>
                    <a:pt x="20727" y="1149"/>
                  </a:cubicBezTo>
                  <a:cubicBezTo>
                    <a:pt x="20702" y="1149"/>
                    <a:pt x="20677" y="1099"/>
                    <a:pt x="20627" y="1074"/>
                  </a:cubicBezTo>
                  <a:cubicBezTo>
                    <a:pt x="20401" y="974"/>
                    <a:pt x="20176" y="848"/>
                    <a:pt x="19925" y="773"/>
                  </a:cubicBezTo>
                  <a:cubicBezTo>
                    <a:pt x="18196" y="246"/>
                    <a:pt x="16435" y="1"/>
                    <a:pt x="146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9" name="Google Shape;2299;p48"/>
            <p:cNvSpPr/>
            <p:nvPr/>
          </p:nvSpPr>
          <p:spPr>
            <a:xfrm>
              <a:off x="2055900" y="4245650"/>
              <a:ext cx="207425" cy="125975"/>
            </a:xfrm>
            <a:custGeom>
              <a:avLst/>
              <a:gdLst/>
              <a:ahLst/>
              <a:cxnLst/>
              <a:rect l="l" t="t" r="r" b="b"/>
              <a:pathLst>
                <a:path w="8297" h="5039" extrusionOk="0">
                  <a:moveTo>
                    <a:pt x="8071" y="1"/>
                  </a:moveTo>
                  <a:cubicBezTo>
                    <a:pt x="7971" y="1"/>
                    <a:pt x="7820" y="176"/>
                    <a:pt x="7770" y="301"/>
                  </a:cubicBezTo>
                  <a:cubicBezTo>
                    <a:pt x="7695" y="427"/>
                    <a:pt x="7695" y="602"/>
                    <a:pt x="7670" y="778"/>
                  </a:cubicBezTo>
                  <a:cubicBezTo>
                    <a:pt x="7469" y="1705"/>
                    <a:pt x="7169" y="2582"/>
                    <a:pt x="6567" y="3359"/>
                  </a:cubicBezTo>
                  <a:cubicBezTo>
                    <a:pt x="5998" y="4047"/>
                    <a:pt x="5293" y="4466"/>
                    <a:pt x="4369" y="4466"/>
                  </a:cubicBezTo>
                  <a:cubicBezTo>
                    <a:pt x="4317" y="4466"/>
                    <a:pt x="4265" y="4464"/>
                    <a:pt x="4211" y="4462"/>
                  </a:cubicBezTo>
                  <a:cubicBezTo>
                    <a:pt x="3660" y="4437"/>
                    <a:pt x="3159" y="4261"/>
                    <a:pt x="2682" y="4011"/>
                  </a:cubicBezTo>
                  <a:cubicBezTo>
                    <a:pt x="1905" y="3585"/>
                    <a:pt x="1304" y="3008"/>
                    <a:pt x="753" y="2357"/>
                  </a:cubicBezTo>
                  <a:cubicBezTo>
                    <a:pt x="652" y="2231"/>
                    <a:pt x="577" y="2081"/>
                    <a:pt x="452" y="2006"/>
                  </a:cubicBezTo>
                  <a:cubicBezTo>
                    <a:pt x="402" y="1981"/>
                    <a:pt x="333" y="1968"/>
                    <a:pt x="264" y="1968"/>
                  </a:cubicBezTo>
                  <a:cubicBezTo>
                    <a:pt x="195" y="1968"/>
                    <a:pt x="126" y="1981"/>
                    <a:pt x="76" y="2006"/>
                  </a:cubicBezTo>
                  <a:cubicBezTo>
                    <a:pt x="26" y="2031"/>
                    <a:pt x="1" y="2206"/>
                    <a:pt x="26" y="2306"/>
                  </a:cubicBezTo>
                  <a:cubicBezTo>
                    <a:pt x="26" y="2382"/>
                    <a:pt x="101" y="2457"/>
                    <a:pt x="151" y="2507"/>
                  </a:cubicBezTo>
                  <a:cubicBezTo>
                    <a:pt x="803" y="3359"/>
                    <a:pt x="1580" y="4086"/>
                    <a:pt x="2557" y="4587"/>
                  </a:cubicBezTo>
                  <a:cubicBezTo>
                    <a:pt x="3109" y="4888"/>
                    <a:pt x="3710" y="5038"/>
                    <a:pt x="4462" y="5038"/>
                  </a:cubicBezTo>
                  <a:cubicBezTo>
                    <a:pt x="5489" y="5038"/>
                    <a:pt x="6392" y="4512"/>
                    <a:pt x="7068" y="3635"/>
                  </a:cubicBezTo>
                  <a:cubicBezTo>
                    <a:pt x="7770" y="2707"/>
                    <a:pt x="8121" y="1655"/>
                    <a:pt x="8297" y="527"/>
                  </a:cubicBezTo>
                  <a:cubicBezTo>
                    <a:pt x="8297" y="477"/>
                    <a:pt x="8297" y="452"/>
                    <a:pt x="8297" y="402"/>
                  </a:cubicBezTo>
                  <a:cubicBezTo>
                    <a:pt x="8297" y="226"/>
                    <a:pt x="8297" y="1"/>
                    <a:pt x="8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0" name="Google Shape;2300;p48"/>
            <p:cNvSpPr/>
            <p:nvPr/>
          </p:nvSpPr>
          <p:spPr>
            <a:xfrm>
              <a:off x="1985100" y="4207825"/>
              <a:ext cx="33225" cy="45375"/>
            </a:xfrm>
            <a:custGeom>
              <a:avLst/>
              <a:gdLst/>
              <a:ahLst/>
              <a:cxnLst/>
              <a:rect l="l" t="t" r="r" b="b"/>
              <a:pathLst>
                <a:path w="1329" h="1815" extrusionOk="0">
                  <a:moveTo>
                    <a:pt x="681" y="0"/>
                  </a:moveTo>
                  <a:cubicBezTo>
                    <a:pt x="459" y="0"/>
                    <a:pt x="235" y="148"/>
                    <a:pt x="126" y="411"/>
                  </a:cubicBezTo>
                  <a:cubicBezTo>
                    <a:pt x="51" y="561"/>
                    <a:pt x="26" y="712"/>
                    <a:pt x="1" y="862"/>
                  </a:cubicBezTo>
                  <a:cubicBezTo>
                    <a:pt x="1" y="1338"/>
                    <a:pt x="352" y="1814"/>
                    <a:pt x="702" y="1814"/>
                  </a:cubicBezTo>
                  <a:cubicBezTo>
                    <a:pt x="1003" y="1814"/>
                    <a:pt x="1329" y="1363"/>
                    <a:pt x="1329" y="837"/>
                  </a:cubicBezTo>
                  <a:cubicBezTo>
                    <a:pt x="1329" y="787"/>
                    <a:pt x="1329" y="661"/>
                    <a:pt x="1279" y="536"/>
                  </a:cubicBezTo>
                  <a:cubicBezTo>
                    <a:pt x="1204" y="286"/>
                    <a:pt x="1078" y="60"/>
                    <a:pt x="778" y="10"/>
                  </a:cubicBezTo>
                  <a:cubicBezTo>
                    <a:pt x="746" y="3"/>
                    <a:pt x="713" y="0"/>
                    <a:pt x="6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48"/>
            <p:cNvSpPr/>
            <p:nvPr/>
          </p:nvSpPr>
          <p:spPr>
            <a:xfrm>
              <a:off x="2232600" y="4164800"/>
              <a:ext cx="33225" cy="37650"/>
            </a:xfrm>
            <a:custGeom>
              <a:avLst/>
              <a:gdLst/>
              <a:ahLst/>
              <a:cxnLst/>
              <a:rect l="l" t="t" r="r" b="b"/>
              <a:pathLst>
                <a:path w="1329" h="1506" extrusionOk="0">
                  <a:moveTo>
                    <a:pt x="637" y="0"/>
                  </a:moveTo>
                  <a:cubicBezTo>
                    <a:pt x="280" y="0"/>
                    <a:pt x="0" y="319"/>
                    <a:pt x="0" y="778"/>
                  </a:cubicBezTo>
                  <a:cubicBezTo>
                    <a:pt x="0" y="1230"/>
                    <a:pt x="226" y="1505"/>
                    <a:pt x="602" y="1505"/>
                  </a:cubicBezTo>
                  <a:cubicBezTo>
                    <a:pt x="978" y="1505"/>
                    <a:pt x="1304" y="1154"/>
                    <a:pt x="1304" y="753"/>
                  </a:cubicBezTo>
                  <a:cubicBezTo>
                    <a:pt x="1329" y="377"/>
                    <a:pt x="1003" y="27"/>
                    <a:pt x="677" y="2"/>
                  </a:cubicBezTo>
                  <a:cubicBezTo>
                    <a:pt x="664" y="1"/>
                    <a:pt x="650" y="0"/>
                    <a:pt x="6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8" grpId="0" build="p"/>
      <p:bldP spid="2100" grpId="0" build="p"/>
      <p:bldP spid="2102" grpId="0" build="p"/>
      <p:bldP spid="210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2" name="Google Shape;3242;p68"/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 err="1"/>
              <a:t>Possible</a:t>
            </a:r>
            <a:r>
              <a:rPr lang="hu-HU" dirty="0"/>
              <a:t> </a:t>
            </a:r>
            <a:r>
              <a:rPr lang="hu-HU" dirty="0" err="1"/>
              <a:t>mobility</a:t>
            </a:r>
            <a:r>
              <a:rPr lang="hu-HU" dirty="0"/>
              <a:t> project </a:t>
            </a:r>
            <a:r>
              <a:rPr lang="hu-HU" dirty="0" err="1"/>
              <a:t>types</a:t>
            </a:r>
            <a:endParaRPr dirty="0"/>
          </a:p>
        </p:txBody>
      </p:sp>
      <p:sp>
        <p:nvSpPr>
          <p:cNvPr id="3243" name="Google Shape;3243;p68"/>
          <p:cNvSpPr txBox="1">
            <a:spLocks noGrp="1"/>
          </p:cNvSpPr>
          <p:nvPr>
            <p:ph type="body" idx="1"/>
          </p:nvPr>
        </p:nvSpPr>
        <p:spPr>
          <a:xfrm>
            <a:off x="999150" y="1392625"/>
            <a:ext cx="2539400" cy="767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hu-HU" sz="2200" dirty="0" err="1">
                <a:uFill>
                  <a:noFill/>
                </a:uFill>
                <a:latin typeface="Goudy Type" panose="020F0502020204030204" pitchFamily="2" charset="-18"/>
                <a:ea typeface="Jua"/>
                <a:cs typeface="Jua"/>
                <a:sym typeface="Jua"/>
              </a:rPr>
              <a:t>Short-term</a:t>
            </a:r>
            <a:r>
              <a:rPr lang="hu-HU" sz="2200" dirty="0">
                <a:uFill>
                  <a:noFill/>
                </a:uFill>
                <a:latin typeface="Goudy Type" panose="020F0502020204030204" pitchFamily="2" charset="-18"/>
                <a:ea typeface="Jua"/>
                <a:cs typeface="Jua"/>
                <a:sym typeface="Jua"/>
              </a:rPr>
              <a:t> project</a:t>
            </a:r>
            <a:endParaRPr sz="2200" dirty="0">
              <a:uFill>
                <a:noFill/>
              </a:uFill>
              <a:latin typeface="Goudy Type" panose="020F0502020204030204" pitchFamily="2" charset="-18"/>
              <a:ea typeface="Jua"/>
              <a:cs typeface="Jua"/>
              <a:sym typeface="Jua"/>
            </a:endParaRPr>
          </a:p>
        </p:txBody>
      </p:sp>
      <p:grpSp>
        <p:nvGrpSpPr>
          <p:cNvPr id="3261" name="Google Shape;3261;p68"/>
          <p:cNvGrpSpPr/>
          <p:nvPr/>
        </p:nvGrpSpPr>
        <p:grpSpPr>
          <a:xfrm>
            <a:off x="6604725" y="2280649"/>
            <a:ext cx="1062700" cy="1204925"/>
            <a:chOff x="1459400" y="651025"/>
            <a:chExt cx="1062700" cy="1204925"/>
          </a:xfrm>
        </p:grpSpPr>
        <p:sp>
          <p:nvSpPr>
            <p:cNvPr id="3262" name="Google Shape;3262;p68"/>
            <p:cNvSpPr/>
            <p:nvPr/>
          </p:nvSpPr>
          <p:spPr>
            <a:xfrm>
              <a:off x="1736350" y="651025"/>
              <a:ext cx="526975" cy="422325"/>
            </a:xfrm>
            <a:custGeom>
              <a:avLst/>
              <a:gdLst/>
              <a:ahLst/>
              <a:cxnLst/>
              <a:rect l="l" t="t" r="r" b="b"/>
              <a:pathLst>
                <a:path w="21079" h="16893" extrusionOk="0">
                  <a:moveTo>
                    <a:pt x="11003" y="984"/>
                  </a:moveTo>
                  <a:cubicBezTo>
                    <a:pt x="11160" y="984"/>
                    <a:pt x="11317" y="990"/>
                    <a:pt x="11479" y="1003"/>
                  </a:cubicBezTo>
                  <a:cubicBezTo>
                    <a:pt x="11630" y="1028"/>
                    <a:pt x="11780" y="1053"/>
                    <a:pt x="11906" y="1078"/>
                  </a:cubicBezTo>
                  <a:cubicBezTo>
                    <a:pt x="12056" y="1103"/>
                    <a:pt x="12206" y="1153"/>
                    <a:pt x="12357" y="1203"/>
                  </a:cubicBezTo>
                  <a:cubicBezTo>
                    <a:pt x="12382" y="1203"/>
                    <a:pt x="12407" y="1228"/>
                    <a:pt x="12432" y="1228"/>
                  </a:cubicBezTo>
                  <a:cubicBezTo>
                    <a:pt x="12519" y="1272"/>
                    <a:pt x="12615" y="1299"/>
                    <a:pt x="12705" y="1299"/>
                  </a:cubicBezTo>
                  <a:cubicBezTo>
                    <a:pt x="12769" y="1299"/>
                    <a:pt x="12830" y="1285"/>
                    <a:pt x="12883" y="1254"/>
                  </a:cubicBezTo>
                  <a:cubicBezTo>
                    <a:pt x="13635" y="1429"/>
                    <a:pt x="14362" y="1629"/>
                    <a:pt x="15088" y="1880"/>
                  </a:cubicBezTo>
                  <a:cubicBezTo>
                    <a:pt x="15540" y="2030"/>
                    <a:pt x="15941" y="2206"/>
                    <a:pt x="16367" y="2431"/>
                  </a:cubicBezTo>
                  <a:cubicBezTo>
                    <a:pt x="16592" y="2557"/>
                    <a:pt x="16843" y="2707"/>
                    <a:pt x="17068" y="2858"/>
                  </a:cubicBezTo>
                  <a:cubicBezTo>
                    <a:pt x="17219" y="2958"/>
                    <a:pt x="17344" y="3033"/>
                    <a:pt x="17495" y="3158"/>
                  </a:cubicBezTo>
                  <a:cubicBezTo>
                    <a:pt x="17620" y="3259"/>
                    <a:pt x="17770" y="3384"/>
                    <a:pt x="17896" y="3509"/>
                  </a:cubicBezTo>
                  <a:cubicBezTo>
                    <a:pt x="18096" y="3710"/>
                    <a:pt x="18322" y="3935"/>
                    <a:pt x="18497" y="4161"/>
                  </a:cubicBezTo>
                  <a:cubicBezTo>
                    <a:pt x="18698" y="4411"/>
                    <a:pt x="18898" y="4662"/>
                    <a:pt x="19073" y="4913"/>
                  </a:cubicBezTo>
                  <a:cubicBezTo>
                    <a:pt x="19174" y="5088"/>
                    <a:pt x="19299" y="5264"/>
                    <a:pt x="19399" y="5439"/>
                  </a:cubicBezTo>
                  <a:cubicBezTo>
                    <a:pt x="19500" y="5640"/>
                    <a:pt x="19575" y="5840"/>
                    <a:pt x="19675" y="6015"/>
                  </a:cubicBezTo>
                  <a:cubicBezTo>
                    <a:pt x="19725" y="6116"/>
                    <a:pt x="19775" y="6216"/>
                    <a:pt x="19800" y="6341"/>
                  </a:cubicBezTo>
                  <a:cubicBezTo>
                    <a:pt x="19825" y="6442"/>
                    <a:pt x="19875" y="6517"/>
                    <a:pt x="19901" y="6617"/>
                  </a:cubicBezTo>
                  <a:cubicBezTo>
                    <a:pt x="19951" y="6817"/>
                    <a:pt x="20001" y="6993"/>
                    <a:pt x="20026" y="7168"/>
                  </a:cubicBezTo>
                  <a:cubicBezTo>
                    <a:pt x="20051" y="7294"/>
                    <a:pt x="20051" y="7444"/>
                    <a:pt x="20076" y="7569"/>
                  </a:cubicBezTo>
                  <a:cubicBezTo>
                    <a:pt x="20076" y="7670"/>
                    <a:pt x="20076" y="7745"/>
                    <a:pt x="20076" y="7845"/>
                  </a:cubicBezTo>
                  <a:lnTo>
                    <a:pt x="20076" y="8146"/>
                  </a:lnTo>
                  <a:cubicBezTo>
                    <a:pt x="20076" y="8271"/>
                    <a:pt x="20076" y="8396"/>
                    <a:pt x="20051" y="8522"/>
                  </a:cubicBezTo>
                  <a:cubicBezTo>
                    <a:pt x="20026" y="8647"/>
                    <a:pt x="20001" y="8772"/>
                    <a:pt x="20001" y="8873"/>
                  </a:cubicBezTo>
                  <a:cubicBezTo>
                    <a:pt x="20001" y="8873"/>
                    <a:pt x="20001" y="8848"/>
                    <a:pt x="20001" y="8822"/>
                  </a:cubicBezTo>
                  <a:cubicBezTo>
                    <a:pt x="19976" y="8948"/>
                    <a:pt x="19951" y="9073"/>
                    <a:pt x="19926" y="9198"/>
                  </a:cubicBezTo>
                  <a:cubicBezTo>
                    <a:pt x="19875" y="9299"/>
                    <a:pt x="19850" y="9424"/>
                    <a:pt x="19825" y="9524"/>
                  </a:cubicBezTo>
                  <a:cubicBezTo>
                    <a:pt x="19775" y="9624"/>
                    <a:pt x="19750" y="9725"/>
                    <a:pt x="19700" y="9825"/>
                  </a:cubicBezTo>
                  <a:cubicBezTo>
                    <a:pt x="19650" y="9950"/>
                    <a:pt x="19600" y="10076"/>
                    <a:pt x="19550" y="10176"/>
                  </a:cubicBezTo>
                  <a:cubicBezTo>
                    <a:pt x="19449" y="10376"/>
                    <a:pt x="19349" y="10552"/>
                    <a:pt x="19224" y="10727"/>
                  </a:cubicBezTo>
                  <a:cubicBezTo>
                    <a:pt x="19124" y="10903"/>
                    <a:pt x="19023" y="11078"/>
                    <a:pt x="18923" y="11254"/>
                  </a:cubicBezTo>
                  <a:lnTo>
                    <a:pt x="18773" y="11429"/>
                  </a:lnTo>
                  <a:cubicBezTo>
                    <a:pt x="18723" y="11504"/>
                    <a:pt x="18698" y="11554"/>
                    <a:pt x="18647" y="11604"/>
                  </a:cubicBezTo>
                  <a:cubicBezTo>
                    <a:pt x="18547" y="11730"/>
                    <a:pt x="18447" y="11830"/>
                    <a:pt x="18347" y="11955"/>
                  </a:cubicBezTo>
                  <a:cubicBezTo>
                    <a:pt x="18171" y="12131"/>
                    <a:pt x="17996" y="12331"/>
                    <a:pt x="17795" y="12507"/>
                  </a:cubicBezTo>
                  <a:cubicBezTo>
                    <a:pt x="17620" y="12682"/>
                    <a:pt x="17419" y="12833"/>
                    <a:pt x="17244" y="13008"/>
                  </a:cubicBezTo>
                  <a:cubicBezTo>
                    <a:pt x="17119" y="13108"/>
                    <a:pt x="16993" y="13208"/>
                    <a:pt x="16868" y="13309"/>
                  </a:cubicBezTo>
                  <a:cubicBezTo>
                    <a:pt x="16743" y="13409"/>
                    <a:pt x="16642" y="13484"/>
                    <a:pt x="16517" y="13584"/>
                  </a:cubicBezTo>
                  <a:cubicBezTo>
                    <a:pt x="16292" y="13735"/>
                    <a:pt x="16041" y="13885"/>
                    <a:pt x="15815" y="14061"/>
                  </a:cubicBezTo>
                  <a:cubicBezTo>
                    <a:pt x="15715" y="14111"/>
                    <a:pt x="15615" y="14161"/>
                    <a:pt x="15515" y="14236"/>
                  </a:cubicBezTo>
                  <a:cubicBezTo>
                    <a:pt x="15414" y="14286"/>
                    <a:pt x="15339" y="14336"/>
                    <a:pt x="15264" y="14361"/>
                  </a:cubicBezTo>
                  <a:cubicBezTo>
                    <a:pt x="15063" y="14462"/>
                    <a:pt x="14863" y="14587"/>
                    <a:pt x="14662" y="14687"/>
                  </a:cubicBezTo>
                  <a:cubicBezTo>
                    <a:pt x="14462" y="14762"/>
                    <a:pt x="14286" y="14838"/>
                    <a:pt x="14086" y="14938"/>
                  </a:cubicBezTo>
                  <a:cubicBezTo>
                    <a:pt x="13936" y="15013"/>
                    <a:pt x="13760" y="15063"/>
                    <a:pt x="13610" y="15113"/>
                  </a:cubicBezTo>
                  <a:cubicBezTo>
                    <a:pt x="13459" y="15188"/>
                    <a:pt x="13309" y="15239"/>
                    <a:pt x="13134" y="15289"/>
                  </a:cubicBezTo>
                  <a:cubicBezTo>
                    <a:pt x="12958" y="15339"/>
                    <a:pt x="12758" y="15414"/>
                    <a:pt x="12557" y="15464"/>
                  </a:cubicBezTo>
                  <a:cubicBezTo>
                    <a:pt x="12432" y="15489"/>
                    <a:pt x="12307" y="15539"/>
                    <a:pt x="12181" y="15564"/>
                  </a:cubicBezTo>
                  <a:cubicBezTo>
                    <a:pt x="12031" y="15589"/>
                    <a:pt x="11906" y="15640"/>
                    <a:pt x="11755" y="15665"/>
                  </a:cubicBezTo>
                  <a:cubicBezTo>
                    <a:pt x="11505" y="15715"/>
                    <a:pt x="11254" y="15765"/>
                    <a:pt x="11003" y="15815"/>
                  </a:cubicBezTo>
                  <a:cubicBezTo>
                    <a:pt x="10753" y="15840"/>
                    <a:pt x="10502" y="15865"/>
                    <a:pt x="10251" y="15890"/>
                  </a:cubicBezTo>
                  <a:lnTo>
                    <a:pt x="9926" y="15890"/>
                  </a:lnTo>
                  <a:cubicBezTo>
                    <a:pt x="9800" y="15915"/>
                    <a:pt x="9675" y="15915"/>
                    <a:pt x="9550" y="15915"/>
                  </a:cubicBezTo>
                  <a:cubicBezTo>
                    <a:pt x="9299" y="15890"/>
                    <a:pt x="9048" y="15890"/>
                    <a:pt x="8798" y="15890"/>
                  </a:cubicBezTo>
                  <a:cubicBezTo>
                    <a:pt x="8672" y="15865"/>
                    <a:pt x="8547" y="15865"/>
                    <a:pt x="8422" y="15840"/>
                  </a:cubicBezTo>
                  <a:cubicBezTo>
                    <a:pt x="8322" y="15840"/>
                    <a:pt x="8196" y="15815"/>
                    <a:pt x="8096" y="15815"/>
                  </a:cubicBezTo>
                  <a:cubicBezTo>
                    <a:pt x="7820" y="15765"/>
                    <a:pt x="7545" y="15715"/>
                    <a:pt x="7269" y="15665"/>
                  </a:cubicBezTo>
                  <a:cubicBezTo>
                    <a:pt x="6918" y="15589"/>
                    <a:pt x="6542" y="15489"/>
                    <a:pt x="6191" y="15364"/>
                  </a:cubicBezTo>
                  <a:cubicBezTo>
                    <a:pt x="5840" y="15213"/>
                    <a:pt x="5464" y="15063"/>
                    <a:pt x="5139" y="14888"/>
                  </a:cubicBezTo>
                  <a:cubicBezTo>
                    <a:pt x="4838" y="14737"/>
                    <a:pt x="4562" y="14587"/>
                    <a:pt x="4286" y="14386"/>
                  </a:cubicBezTo>
                  <a:cubicBezTo>
                    <a:pt x="3936" y="14136"/>
                    <a:pt x="3585" y="13885"/>
                    <a:pt x="3284" y="13584"/>
                  </a:cubicBezTo>
                  <a:cubicBezTo>
                    <a:pt x="3033" y="13359"/>
                    <a:pt x="2783" y="13108"/>
                    <a:pt x="2557" y="12858"/>
                  </a:cubicBezTo>
                  <a:cubicBezTo>
                    <a:pt x="2357" y="12582"/>
                    <a:pt x="2131" y="12306"/>
                    <a:pt x="1956" y="12005"/>
                  </a:cubicBezTo>
                  <a:cubicBezTo>
                    <a:pt x="1780" y="11755"/>
                    <a:pt x="1655" y="11504"/>
                    <a:pt x="1530" y="11229"/>
                  </a:cubicBezTo>
                  <a:cubicBezTo>
                    <a:pt x="1404" y="11003"/>
                    <a:pt x="1329" y="10752"/>
                    <a:pt x="1254" y="10527"/>
                  </a:cubicBezTo>
                  <a:cubicBezTo>
                    <a:pt x="1179" y="10301"/>
                    <a:pt x="1129" y="10076"/>
                    <a:pt x="1078" y="9850"/>
                  </a:cubicBezTo>
                  <a:cubicBezTo>
                    <a:pt x="1053" y="9650"/>
                    <a:pt x="1028" y="9474"/>
                    <a:pt x="1028" y="9274"/>
                  </a:cubicBezTo>
                  <a:cubicBezTo>
                    <a:pt x="1028" y="9048"/>
                    <a:pt x="1028" y="8848"/>
                    <a:pt x="1028" y="8622"/>
                  </a:cubicBezTo>
                  <a:cubicBezTo>
                    <a:pt x="1053" y="8371"/>
                    <a:pt x="1103" y="8146"/>
                    <a:pt x="1154" y="7895"/>
                  </a:cubicBezTo>
                  <a:cubicBezTo>
                    <a:pt x="1204" y="7645"/>
                    <a:pt x="1279" y="7419"/>
                    <a:pt x="1354" y="7193"/>
                  </a:cubicBezTo>
                  <a:cubicBezTo>
                    <a:pt x="1479" y="6868"/>
                    <a:pt x="1605" y="6567"/>
                    <a:pt x="1755" y="6266"/>
                  </a:cubicBezTo>
                  <a:cubicBezTo>
                    <a:pt x="1931" y="5940"/>
                    <a:pt x="2131" y="5589"/>
                    <a:pt x="2357" y="5264"/>
                  </a:cubicBezTo>
                  <a:cubicBezTo>
                    <a:pt x="2607" y="4913"/>
                    <a:pt x="2883" y="4562"/>
                    <a:pt x="3184" y="4211"/>
                  </a:cubicBezTo>
                  <a:cubicBezTo>
                    <a:pt x="3484" y="3910"/>
                    <a:pt x="3785" y="3634"/>
                    <a:pt x="4086" y="3359"/>
                  </a:cubicBezTo>
                  <a:cubicBezTo>
                    <a:pt x="4412" y="3108"/>
                    <a:pt x="4738" y="2858"/>
                    <a:pt x="5088" y="2632"/>
                  </a:cubicBezTo>
                  <a:cubicBezTo>
                    <a:pt x="5389" y="2457"/>
                    <a:pt x="5690" y="2306"/>
                    <a:pt x="5966" y="2131"/>
                  </a:cubicBezTo>
                  <a:cubicBezTo>
                    <a:pt x="6091" y="2081"/>
                    <a:pt x="6191" y="2056"/>
                    <a:pt x="6291" y="2005"/>
                  </a:cubicBezTo>
                  <a:cubicBezTo>
                    <a:pt x="6392" y="1955"/>
                    <a:pt x="6492" y="1905"/>
                    <a:pt x="6617" y="1855"/>
                  </a:cubicBezTo>
                  <a:cubicBezTo>
                    <a:pt x="6843" y="1780"/>
                    <a:pt x="7068" y="1680"/>
                    <a:pt x="7294" y="1604"/>
                  </a:cubicBezTo>
                  <a:cubicBezTo>
                    <a:pt x="7494" y="1554"/>
                    <a:pt x="7670" y="1504"/>
                    <a:pt x="7845" y="1454"/>
                  </a:cubicBezTo>
                  <a:cubicBezTo>
                    <a:pt x="7996" y="1404"/>
                    <a:pt x="8146" y="1379"/>
                    <a:pt x="8296" y="1329"/>
                  </a:cubicBezTo>
                  <a:cubicBezTo>
                    <a:pt x="8472" y="1304"/>
                    <a:pt x="8622" y="1254"/>
                    <a:pt x="8798" y="1228"/>
                  </a:cubicBezTo>
                  <a:cubicBezTo>
                    <a:pt x="8973" y="1203"/>
                    <a:pt x="9149" y="1153"/>
                    <a:pt x="9324" y="1128"/>
                  </a:cubicBezTo>
                  <a:lnTo>
                    <a:pt x="9976" y="1028"/>
                  </a:lnTo>
                  <a:cubicBezTo>
                    <a:pt x="10076" y="1028"/>
                    <a:pt x="10176" y="1028"/>
                    <a:pt x="10251" y="1003"/>
                  </a:cubicBezTo>
                  <a:lnTo>
                    <a:pt x="10527" y="1003"/>
                  </a:lnTo>
                  <a:cubicBezTo>
                    <a:pt x="10690" y="990"/>
                    <a:pt x="10847" y="984"/>
                    <a:pt x="11003" y="984"/>
                  </a:cubicBezTo>
                  <a:close/>
                  <a:moveTo>
                    <a:pt x="10502" y="0"/>
                  </a:moveTo>
                  <a:cubicBezTo>
                    <a:pt x="10352" y="0"/>
                    <a:pt x="10176" y="25"/>
                    <a:pt x="10026" y="51"/>
                  </a:cubicBezTo>
                  <a:cubicBezTo>
                    <a:pt x="9926" y="51"/>
                    <a:pt x="9825" y="51"/>
                    <a:pt x="9725" y="76"/>
                  </a:cubicBezTo>
                  <a:cubicBezTo>
                    <a:pt x="9449" y="126"/>
                    <a:pt x="9149" y="151"/>
                    <a:pt x="8873" y="201"/>
                  </a:cubicBezTo>
                  <a:cubicBezTo>
                    <a:pt x="8723" y="226"/>
                    <a:pt x="8572" y="251"/>
                    <a:pt x="8422" y="301"/>
                  </a:cubicBezTo>
                  <a:cubicBezTo>
                    <a:pt x="8296" y="326"/>
                    <a:pt x="8171" y="351"/>
                    <a:pt x="8021" y="376"/>
                  </a:cubicBezTo>
                  <a:cubicBezTo>
                    <a:pt x="7921" y="401"/>
                    <a:pt x="7795" y="426"/>
                    <a:pt x="7695" y="452"/>
                  </a:cubicBezTo>
                  <a:cubicBezTo>
                    <a:pt x="7545" y="502"/>
                    <a:pt x="7369" y="552"/>
                    <a:pt x="7219" y="602"/>
                  </a:cubicBezTo>
                  <a:cubicBezTo>
                    <a:pt x="7119" y="627"/>
                    <a:pt x="7018" y="652"/>
                    <a:pt x="6918" y="702"/>
                  </a:cubicBezTo>
                  <a:cubicBezTo>
                    <a:pt x="6743" y="752"/>
                    <a:pt x="6592" y="802"/>
                    <a:pt x="6417" y="878"/>
                  </a:cubicBezTo>
                  <a:cubicBezTo>
                    <a:pt x="6166" y="978"/>
                    <a:pt x="5916" y="1078"/>
                    <a:pt x="5665" y="1203"/>
                  </a:cubicBezTo>
                  <a:cubicBezTo>
                    <a:pt x="5389" y="1329"/>
                    <a:pt x="5164" y="1454"/>
                    <a:pt x="4913" y="1604"/>
                  </a:cubicBezTo>
                  <a:cubicBezTo>
                    <a:pt x="4387" y="1880"/>
                    <a:pt x="3885" y="2256"/>
                    <a:pt x="3434" y="2632"/>
                  </a:cubicBezTo>
                  <a:cubicBezTo>
                    <a:pt x="2306" y="3584"/>
                    <a:pt x="1379" y="4762"/>
                    <a:pt x="753" y="6091"/>
                  </a:cubicBezTo>
                  <a:cubicBezTo>
                    <a:pt x="427" y="6742"/>
                    <a:pt x="201" y="7444"/>
                    <a:pt x="101" y="8171"/>
                  </a:cubicBezTo>
                  <a:cubicBezTo>
                    <a:pt x="1" y="8873"/>
                    <a:pt x="1" y="9599"/>
                    <a:pt x="176" y="10326"/>
                  </a:cubicBezTo>
                  <a:cubicBezTo>
                    <a:pt x="327" y="11028"/>
                    <a:pt x="627" y="11730"/>
                    <a:pt x="1003" y="12356"/>
                  </a:cubicBezTo>
                  <a:cubicBezTo>
                    <a:pt x="1404" y="13008"/>
                    <a:pt x="1855" y="13609"/>
                    <a:pt x="2382" y="14111"/>
                  </a:cubicBezTo>
                  <a:cubicBezTo>
                    <a:pt x="2657" y="14386"/>
                    <a:pt x="2958" y="14637"/>
                    <a:pt x="3259" y="14863"/>
                  </a:cubicBezTo>
                  <a:cubicBezTo>
                    <a:pt x="3535" y="15088"/>
                    <a:pt x="3835" y="15289"/>
                    <a:pt x="4136" y="15464"/>
                  </a:cubicBezTo>
                  <a:cubicBezTo>
                    <a:pt x="4738" y="15840"/>
                    <a:pt x="5414" y="16141"/>
                    <a:pt x="6091" y="16366"/>
                  </a:cubicBezTo>
                  <a:cubicBezTo>
                    <a:pt x="6442" y="16467"/>
                    <a:pt x="6818" y="16592"/>
                    <a:pt x="7194" y="16642"/>
                  </a:cubicBezTo>
                  <a:cubicBezTo>
                    <a:pt x="7319" y="16667"/>
                    <a:pt x="7444" y="16692"/>
                    <a:pt x="7570" y="16717"/>
                  </a:cubicBezTo>
                  <a:cubicBezTo>
                    <a:pt x="7695" y="16742"/>
                    <a:pt x="7820" y="16767"/>
                    <a:pt x="7946" y="16792"/>
                  </a:cubicBezTo>
                  <a:cubicBezTo>
                    <a:pt x="8096" y="16792"/>
                    <a:pt x="8246" y="16818"/>
                    <a:pt x="8372" y="16843"/>
                  </a:cubicBezTo>
                  <a:cubicBezTo>
                    <a:pt x="8497" y="16843"/>
                    <a:pt x="8647" y="16868"/>
                    <a:pt x="8773" y="16868"/>
                  </a:cubicBezTo>
                  <a:cubicBezTo>
                    <a:pt x="8923" y="16868"/>
                    <a:pt x="9048" y="16893"/>
                    <a:pt x="9199" y="16893"/>
                  </a:cubicBezTo>
                  <a:lnTo>
                    <a:pt x="10001" y="16893"/>
                  </a:lnTo>
                  <a:cubicBezTo>
                    <a:pt x="10063" y="16880"/>
                    <a:pt x="10126" y="16880"/>
                    <a:pt x="10189" y="16880"/>
                  </a:cubicBezTo>
                  <a:cubicBezTo>
                    <a:pt x="10251" y="16880"/>
                    <a:pt x="10314" y="16880"/>
                    <a:pt x="10377" y="16868"/>
                  </a:cubicBezTo>
                  <a:cubicBezTo>
                    <a:pt x="10527" y="16843"/>
                    <a:pt x="10677" y="16843"/>
                    <a:pt x="10828" y="16818"/>
                  </a:cubicBezTo>
                  <a:cubicBezTo>
                    <a:pt x="10953" y="16818"/>
                    <a:pt x="11078" y="16792"/>
                    <a:pt x="11204" y="16767"/>
                  </a:cubicBezTo>
                  <a:cubicBezTo>
                    <a:pt x="11354" y="16742"/>
                    <a:pt x="11505" y="16717"/>
                    <a:pt x="11655" y="16692"/>
                  </a:cubicBezTo>
                  <a:cubicBezTo>
                    <a:pt x="11780" y="16667"/>
                    <a:pt x="11906" y="16642"/>
                    <a:pt x="12006" y="16617"/>
                  </a:cubicBezTo>
                  <a:cubicBezTo>
                    <a:pt x="12156" y="16592"/>
                    <a:pt x="12307" y="16542"/>
                    <a:pt x="12432" y="16517"/>
                  </a:cubicBezTo>
                  <a:cubicBezTo>
                    <a:pt x="12582" y="16492"/>
                    <a:pt x="12733" y="16442"/>
                    <a:pt x="12858" y="16417"/>
                  </a:cubicBezTo>
                  <a:cubicBezTo>
                    <a:pt x="12983" y="16366"/>
                    <a:pt x="13109" y="16341"/>
                    <a:pt x="13234" y="16291"/>
                  </a:cubicBezTo>
                  <a:cubicBezTo>
                    <a:pt x="13359" y="16241"/>
                    <a:pt x="13510" y="16216"/>
                    <a:pt x="13635" y="16166"/>
                  </a:cubicBezTo>
                  <a:cubicBezTo>
                    <a:pt x="13760" y="16116"/>
                    <a:pt x="13885" y="16066"/>
                    <a:pt x="13986" y="16041"/>
                  </a:cubicBezTo>
                  <a:cubicBezTo>
                    <a:pt x="14111" y="15990"/>
                    <a:pt x="14261" y="15940"/>
                    <a:pt x="14387" y="15890"/>
                  </a:cubicBezTo>
                  <a:cubicBezTo>
                    <a:pt x="14512" y="15815"/>
                    <a:pt x="14637" y="15765"/>
                    <a:pt x="14738" y="15715"/>
                  </a:cubicBezTo>
                  <a:cubicBezTo>
                    <a:pt x="14863" y="15665"/>
                    <a:pt x="15013" y="15615"/>
                    <a:pt x="15114" y="15539"/>
                  </a:cubicBezTo>
                  <a:cubicBezTo>
                    <a:pt x="15264" y="15489"/>
                    <a:pt x="15389" y="15414"/>
                    <a:pt x="15540" y="15339"/>
                  </a:cubicBezTo>
                  <a:cubicBezTo>
                    <a:pt x="15790" y="15213"/>
                    <a:pt x="16016" y="15063"/>
                    <a:pt x="16266" y="14938"/>
                  </a:cubicBezTo>
                  <a:cubicBezTo>
                    <a:pt x="16367" y="14863"/>
                    <a:pt x="16467" y="14787"/>
                    <a:pt x="16567" y="14737"/>
                  </a:cubicBezTo>
                  <a:cubicBezTo>
                    <a:pt x="16667" y="14662"/>
                    <a:pt x="16793" y="14612"/>
                    <a:pt x="16893" y="14537"/>
                  </a:cubicBezTo>
                  <a:cubicBezTo>
                    <a:pt x="17094" y="14386"/>
                    <a:pt x="17294" y="14236"/>
                    <a:pt x="17495" y="14061"/>
                  </a:cubicBezTo>
                  <a:cubicBezTo>
                    <a:pt x="17745" y="13885"/>
                    <a:pt x="17971" y="13685"/>
                    <a:pt x="18196" y="13484"/>
                  </a:cubicBezTo>
                  <a:cubicBezTo>
                    <a:pt x="18372" y="13334"/>
                    <a:pt x="18547" y="13158"/>
                    <a:pt x="18723" y="12983"/>
                  </a:cubicBezTo>
                  <a:cubicBezTo>
                    <a:pt x="18823" y="12883"/>
                    <a:pt x="18948" y="12757"/>
                    <a:pt x="19048" y="12657"/>
                  </a:cubicBezTo>
                  <a:cubicBezTo>
                    <a:pt x="19149" y="12532"/>
                    <a:pt x="19249" y="12432"/>
                    <a:pt x="19324" y="12331"/>
                  </a:cubicBezTo>
                  <a:cubicBezTo>
                    <a:pt x="19500" y="12131"/>
                    <a:pt x="19650" y="11930"/>
                    <a:pt x="19775" y="11730"/>
                  </a:cubicBezTo>
                  <a:cubicBezTo>
                    <a:pt x="19926" y="11479"/>
                    <a:pt x="20101" y="11254"/>
                    <a:pt x="20226" y="11003"/>
                  </a:cubicBezTo>
                  <a:cubicBezTo>
                    <a:pt x="20276" y="10878"/>
                    <a:pt x="20352" y="10752"/>
                    <a:pt x="20402" y="10652"/>
                  </a:cubicBezTo>
                  <a:cubicBezTo>
                    <a:pt x="20477" y="10502"/>
                    <a:pt x="20527" y="10376"/>
                    <a:pt x="20602" y="10226"/>
                  </a:cubicBezTo>
                  <a:cubicBezTo>
                    <a:pt x="20652" y="10126"/>
                    <a:pt x="20703" y="10000"/>
                    <a:pt x="20728" y="9875"/>
                  </a:cubicBezTo>
                  <a:cubicBezTo>
                    <a:pt x="20803" y="9750"/>
                    <a:pt x="20828" y="9599"/>
                    <a:pt x="20878" y="9474"/>
                  </a:cubicBezTo>
                  <a:cubicBezTo>
                    <a:pt x="20903" y="9349"/>
                    <a:pt x="20928" y="9223"/>
                    <a:pt x="20953" y="9098"/>
                  </a:cubicBezTo>
                  <a:cubicBezTo>
                    <a:pt x="20978" y="8948"/>
                    <a:pt x="21003" y="8822"/>
                    <a:pt x="21028" y="8672"/>
                  </a:cubicBezTo>
                  <a:cubicBezTo>
                    <a:pt x="21028" y="8547"/>
                    <a:pt x="21053" y="8421"/>
                    <a:pt x="21053" y="8296"/>
                  </a:cubicBezTo>
                  <a:cubicBezTo>
                    <a:pt x="21079" y="8171"/>
                    <a:pt x="21079" y="8020"/>
                    <a:pt x="21079" y="7870"/>
                  </a:cubicBezTo>
                  <a:cubicBezTo>
                    <a:pt x="21053" y="7720"/>
                    <a:pt x="21053" y="7544"/>
                    <a:pt x="21053" y="7369"/>
                  </a:cubicBezTo>
                  <a:cubicBezTo>
                    <a:pt x="21028" y="7118"/>
                    <a:pt x="20978" y="6868"/>
                    <a:pt x="20903" y="6617"/>
                  </a:cubicBezTo>
                  <a:cubicBezTo>
                    <a:pt x="20853" y="6341"/>
                    <a:pt x="20753" y="6066"/>
                    <a:pt x="20652" y="5790"/>
                  </a:cubicBezTo>
                  <a:cubicBezTo>
                    <a:pt x="20552" y="5539"/>
                    <a:pt x="20427" y="5289"/>
                    <a:pt x="20302" y="5038"/>
                  </a:cubicBezTo>
                  <a:cubicBezTo>
                    <a:pt x="20051" y="4587"/>
                    <a:pt x="19775" y="4161"/>
                    <a:pt x="19474" y="3760"/>
                  </a:cubicBezTo>
                  <a:cubicBezTo>
                    <a:pt x="19124" y="3334"/>
                    <a:pt x="18748" y="2908"/>
                    <a:pt x="18322" y="2557"/>
                  </a:cubicBezTo>
                  <a:cubicBezTo>
                    <a:pt x="18096" y="2381"/>
                    <a:pt x="17896" y="2206"/>
                    <a:pt x="17670" y="2056"/>
                  </a:cubicBezTo>
                  <a:cubicBezTo>
                    <a:pt x="17444" y="1905"/>
                    <a:pt x="17219" y="1780"/>
                    <a:pt x="16993" y="1655"/>
                  </a:cubicBezTo>
                  <a:cubicBezTo>
                    <a:pt x="16542" y="1404"/>
                    <a:pt x="16091" y="1178"/>
                    <a:pt x="15590" y="1003"/>
                  </a:cubicBezTo>
                  <a:cubicBezTo>
                    <a:pt x="14637" y="652"/>
                    <a:pt x="13610" y="401"/>
                    <a:pt x="12607" y="201"/>
                  </a:cubicBezTo>
                  <a:cubicBezTo>
                    <a:pt x="12582" y="188"/>
                    <a:pt x="12551" y="182"/>
                    <a:pt x="12520" y="182"/>
                  </a:cubicBezTo>
                  <a:cubicBezTo>
                    <a:pt x="12488" y="182"/>
                    <a:pt x="12457" y="188"/>
                    <a:pt x="12432" y="201"/>
                  </a:cubicBezTo>
                  <a:cubicBezTo>
                    <a:pt x="12281" y="151"/>
                    <a:pt x="12156" y="101"/>
                    <a:pt x="12006" y="76"/>
                  </a:cubicBezTo>
                  <a:cubicBezTo>
                    <a:pt x="11780" y="51"/>
                    <a:pt x="11555" y="25"/>
                    <a:pt x="113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68"/>
            <p:cNvSpPr/>
            <p:nvPr/>
          </p:nvSpPr>
          <p:spPr>
            <a:xfrm>
              <a:off x="1948750" y="725800"/>
              <a:ext cx="36375" cy="110700"/>
            </a:xfrm>
            <a:custGeom>
              <a:avLst/>
              <a:gdLst/>
              <a:ahLst/>
              <a:cxnLst/>
              <a:rect l="l" t="t" r="r" b="b"/>
              <a:pathLst>
                <a:path w="1455" h="4428" extrusionOk="0">
                  <a:moveTo>
                    <a:pt x="915" y="1"/>
                  </a:moveTo>
                  <a:cubicBezTo>
                    <a:pt x="791" y="1"/>
                    <a:pt x="674" y="46"/>
                    <a:pt x="577" y="142"/>
                  </a:cubicBezTo>
                  <a:cubicBezTo>
                    <a:pt x="477" y="217"/>
                    <a:pt x="427" y="368"/>
                    <a:pt x="402" y="518"/>
                  </a:cubicBezTo>
                  <a:cubicBezTo>
                    <a:pt x="377" y="568"/>
                    <a:pt x="377" y="643"/>
                    <a:pt x="352" y="719"/>
                  </a:cubicBezTo>
                  <a:cubicBezTo>
                    <a:pt x="327" y="869"/>
                    <a:pt x="302" y="1019"/>
                    <a:pt x="277" y="1170"/>
                  </a:cubicBezTo>
                  <a:cubicBezTo>
                    <a:pt x="252" y="1471"/>
                    <a:pt x="201" y="1796"/>
                    <a:pt x="176" y="2097"/>
                  </a:cubicBezTo>
                  <a:cubicBezTo>
                    <a:pt x="101" y="2699"/>
                    <a:pt x="51" y="3325"/>
                    <a:pt x="1" y="3927"/>
                  </a:cubicBezTo>
                  <a:cubicBezTo>
                    <a:pt x="1" y="4202"/>
                    <a:pt x="227" y="4428"/>
                    <a:pt x="502" y="4428"/>
                  </a:cubicBezTo>
                  <a:cubicBezTo>
                    <a:pt x="778" y="4428"/>
                    <a:pt x="978" y="4227"/>
                    <a:pt x="1003" y="3952"/>
                  </a:cubicBezTo>
                  <a:cubicBezTo>
                    <a:pt x="1003" y="3701"/>
                    <a:pt x="1029" y="3451"/>
                    <a:pt x="1054" y="3200"/>
                  </a:cubicBezTo>
                  <a:cubicBezTo>
                    <a:pt x="1079" y="2774"/>
                    <a:pt x="1129" y="2348"/>
                    <a:pt x="1179" y="1947"/>
                  </a:cubicBezTo>
                  <a:cubicBezTo>
                    <a:pt x="1229" y="1521"/>
                    <a:pt x="1279" y="1120"/>
                    <a:pt x="1379" y="719"/>
                  </a:cubicBezTo>
                  <a:cubicBezTo>
                    <a:pt x="1379" y="719"/>
                    <a:pt x="1379" y="694"/>
                    <a:pt x="1379" y="694"/>
                  </a:cubicBezTo>
                  <a:cubicBezTo>
                    <a:pt x="1455" y="518"/>
                    <a:pt x="1430" y="293"/>
                    <a:pt x="1279" y="142"/>
                  </a:cubicBezTo>
                  <a:cubicBezTo>
                    <a:pt x="1229" y="92"/>
                    <a:pt x="1179" y="67"/>
                    <a:pt x="1129" y="42"/>
                  </a:cubicBezTo>
                  <a:cubicBezTo>
                    <a:pt x="1057" y="15"/>
                    <a:pt x="985" y="1"/>
                    <a:pt x="9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68"/>
            <p:cNvSpPr/>
            <p:nvPr/>
          </p:nvSpPr>
          <p:spPr>
            <a:xfrm>
              <a:off x="2026450" y="708600"/>
              <a:ext cx="25725" cy="107225"/>
            </a:xfrm>
            <a:custGeom>
              <a:avLst/>
              <a:gdLst/>
              <a:ahLst/>
              <a:cxnLst/>
              <a:rect l="l" t="t" r="r" b="b"/>
              <a:pathLst>
                <a:path w="1029" h="4289" extrusionOk="0">
                  <a:moveTo>
                    <a:pt x="1028" y="504"/>
                  </a:moveTo>
                  <a:cubicBezTo>
                    <a:pt x="1028" y="508"/>
                    <a:pt x="1028" y="511"/>
                    <a:pt x="1027" y="514"/>
                  </a:cubicBezTo>
                  <a:lnTo>
                    <a:pt x="1027" y="514"/>
                  </a:lnTo>
                  <a:cubicBezTo>
                    <a:pt x="1028" y="528"/>
                    <a:pt x="1028" y="541"/>
                    <a:pt x="1028" y="555"/>
                  </a:cubicBezTo>
                  <a:cubicBezTo>
                    <a:pt x="1028" y="529"/>
                    <a:pt x="1028" y="529"/>
                    <a:pt x="1028" y="504"/>
                  </a:cubicBezTo>
                  <a:close/>
                  <a:moveTo>
                    <a:pt x="554" y="1"/>
                  </a:moveTo>
                  <a:cubicBezTo>
                    <a:pt x="318" y="1"/>
                    <a:pt x="74" y="171"/>
                    <a:pt x="51" y="429"/>
                  </a:cubicBezTo>
                  <a:cubicBezTo>
                    <a:pt x="26" y="555"/>
                    <a:pt x="26" y="680"/>
                    <a:pt x="26" y="805"/>
                  </a:cubicBezTo>
                  <a:cubicBezTo>
                    <a:pt x="26" y="956"/>
                    <a:pt x="26" y="1106"/>
                    <a:pt x="26" y="1256"/>
                  </a:cubicBezTo>
                  <a:cubicBezTo>
                    <a:pt x="1" y="1532"/>
                    <a:pt x="1" y="1833"/>
                    <a:pt x="1" y="2108"/>
                  </a:cubicBezTo>
                  <a:cubicBezTo>
                    <a:pt x="1" y="2660"/>
                    <a:pt x="1" y="3236"/>
                    <a:pt x="1" y="3788"/>
                  </a:cubicBezTo>
                  <a:cubicBezTo>
                    <a:pt x="1" y="3913"/>
                    <a:pt x="51" y="4038"/>
                    <a:pt x="151" y="4139"/>
                  </a:cubicBezTo>
                  <a:cubicBezTo>
                    <a:pt x="226" y="4239"/>
                    <a:pt x="352" y="4289"/>
                    <a:pt x="477" y="4289"/>
                  </a:cubicBezTo>
                  <a:lnTo>
                    <a:pt x="502" y="4289"/>
                  </a:lnTo>
                  <a:cubicBezTo>
                    <a:pt x="753" y="4289"/>
                    <a:pt x="1003" y="4063"/>
                    <a:pt x="1003" y="3813"/>
                  </a:cubicBezTo>
                  <a:cubicBezTo>
                    <a:pt x="978" y="3261"/>
                    <a:pt x="978" y="2710"/>
                    <a:pt x="978" y="2159"/>
                  </a:cubicBezTo>
                  <a:cubicBezTo>
                    <a:pt x="978" y="1883"/>
                    <a:pt x="978" y="1607"/>
                    <a:pt x="1003" y="1306"/>
                  </a:cubicBezTo>
                  <a:cubicBezTo>
                    <a:pt x="1003" y="1059"/>
                    <a:pt x="1003" y="787"/>
                    <a:pt x="1027" y="514"/>
                  </a:cubicBezTo>
                  <a:lnTo>
                    <a:pt x="1027" y="514"/>
                  </a:lnTo>
                  <a:cubicBezTo>
                    <a:pt x="1022" y="403"/>
                    <a:pt x="995" y="293"/>
                    <a:pt x="928" y="204"/>
                  </a:cubicBezTo>
                  <a:cubicBezTo>
                    <a:pt x="853" y="103"/>
                    <a:pt x="753" y="28"/>
                    <a:pt x="602" y="3"/>
                  </a:cubicBezTo>
                  <a:cubicBezTo>
                    <a:pt x="586" y="2"/>
                    <a:pt x="570" y="1"/>
                    <a:pt x="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68"/>
            <p:cNvSpPr/>
            <p:nvPr/>
          </p:nvSpPr>
          <p:spPr>
            <a:xfrm>
              <a:off x="1891750" y="817875"/>
              <a:ext cx="220575" cy="127650"/>
            </a:xfrm>
            <a:custGeom>
              <a:avLst/>
              <a:gdLst/>
              <a:ahLst/>
              <a:cxnLst/>
              <a:rect l="l" t="t" r="r" b="b"/>
              <a:pathLst>
                <a:path w="8823" h="5106" extrusionOk="0">
                  <a:moveTo>
                    <a:pt x="8276" y="1"/>
                  </a:moveTo>
                  <a:cubicBezTo>
                    <a:pt x="8063" y="1"/>
                    <a:pt x="7858" y="158"/>
                    <a:pt x="7795" y="369"/>
                  </a:cubicBezTo>
                  <a:cubicBezTo>
                    <a:pt x="7770" y="419"/>
                    <a:pt x="7770" y="444"/>
                    <a:pt x="7745" y="494"/>
                  </a:cubicBezTo>
                  <a:cubicBezTo>
                    <a:pt x="7644" y="795"/>
                    <a:pt x="7494" y="1096"/>
                    <a:pt x="7344" y="1397"/>
                  </a:cubicBezTo>
                  <a:cubicBezTo>
                    <a:pt x="7268" y="1572"/>
                    <a:pt x="7168" y="1722"/>
                    <a:pt x="7093" y="1873"/>
                  </a:cubicBezTo>
                  <a:cubicBezTo>
                    <a:pt x="6993" y="2023"/>
                    <a:pt x="6918" y="2174"/>
                    <a:pt x="6817" y="2324"/>
                  </a:cubicBezTo>
                  <a:cubicBezTo>
                    <a:pt x="6667" y="2499"/>
                    <a:pt x="6517" y="2700"/>
                    <a:pt x="6366" y="2875"/>
                  </a:cubicBezTo>
                  <a:cubicBezTo>
                    <a:pt x="6241" y="3026"/>
                    <a:pt x="6091" y="3151"/>
                    <a:pt x="5965" y="3276"/>
                  </a:cubicBezTo>
                  <a:cubicBezTo>
                    <a:pt x="5815" y="3402"/>
                    <a:pt x="5639" y="3527"/>
                    <a:pt x="5464" y="3627"/>
                  </a:cubicBezTo>
                  <a:cubicBezTo>
                    <a:pt x="5339" y="3702"/>
                    <a:pt x="5213" y="3778"/>
                    <a:pt x="5088" y="3853"/>
                  </a:cubicBezTo>
                  <a:cubicBezTo>
                    <a:pt x="4963" y="3903"/>
                    <a:pt x="4837" y="3953"/>
                    <a:pt x="4712" y="3978"/>
                  </a:cubicBezTo>
                  <a:cubicBezTo>
                    <a:pt x="4612" y="4028"/>
                    <a:pt x="4487" y="4053"/>
                    <a:pt x="4361" y="4078"/>
                  </a:cubicBezTo>
                  <a:cubicBezTo>
                    <a:pt x="4211" y="4103"/>
                    <a:pt x="4060" y="4103"/>
                    <a:pt x="3935" y="4128"/>
                  </a:cubicBezTo>
                  <a:cubicBezTo>
                    <a:pt x="3810" y="4128"/>
                    <a:pt x="3710" y="4128"/>
                    <a:pt x="3609" y="4103"/>
                  </a:cubicBezTo>
                  <a:cubicBezTo>
                    <a:pt x="3509" y="4103"/>
                    <a:pt x="3384" y="4078"/>
                    <a:pt x="3283" y="4053"/>
                  </a:cubicBezTo>
                  <a:cubicBezTo>
                    <a:pt x="3208" y="4053"/>
                    <a:pt x="3133" y="4028"/>
                    <a:pt x="3058" y="4003"/>
                  </a:cubicBezTo>
                  <a:cubicBezTo>
                    <a:pt x="2983" y="3978"/>
                    <a:pt x="2933" y="3953"/>
                    <a:pt x="2882" y="3928"/>
                  </a:cubicBezTo>
                  <a:cubicBezTo>
                    <a:pt x="2832" y="3903"/>
                    <a:pt x="2782" y="3853"/>
                    <a:pt x="2732" y="3828"/>
                  </a:cubicBezTo>
                  <a:cubicBezTo>
                    <a:pt x="2507" y="3677"/>
                    <a:pt x="2306" y="3527"/>
                    <a:pt x="2106" y="3351"/>
                  </a:cubicBezTo>
                  <a:cubicBezTo>
                    <a:pt x="2005" y="3251"/>
                    <a:pt x="1905" y="3151"/>
                    <a:pt x="1805" y="3026"/>
                  </a:cubicBezTo>
                  <a:cubicBezTo>
                    <a:pt x="1730" y="2925"/>
                    <a:pt x="1629" y="2800"/>
                    <a:pt x="1554" y="2675"/>
                  </a:cubicBezTo>
                  <a:cubicBezTo>
                    <a:pt x="1454" y="2499"/>
                    <a:pt x="1354" y="2324"/>
                    <a:pt x="1278" y="2148"/>
                  </a:cubicBezTo>
                  <a:cubicBezTo>
                    <a:pt x="1228" y="2023"/>
                    <a:pt x="1178" y="1898"/>
                    <a:pt x="1128" y="1773"/>
                  </a:cubicBezTo>
                  <a:cubicBezTo>
                    <a:pt x="1128" y="1722"/>
                    <a:pt x="1103" y="1647"/>
                    <a:pt x="1078" y="1572"/>
                  </a:cubicBezTo>
                  <a:cubicBezTo>
                    <a:pt x="1078" y="1572"/>
                    <a:pt x="1078" y="1572"/>
                    <a:pt x="1078" y="1547"/>
                  </a:cubicBezTo>
                  <a:cubicBezTo>
                    <a:pt x="1103" y="1397"/>
                    <a:pt x="1078" y="1221"/>
                    <a:pt x="953" y="1121"/>
                  </a:cubicBezTo>
                  <a:cubicBezTo>
                    <a:pt x="862" y="1017"/>
                    <a:pt x="731" y="967"/>
                    <a:pt x="598" y="967"/>
                  </a:cubicBezTo>
                  <a:cubicBezTo>
                    <a:pt x="474" y="967"/>
                    <a:pt x="348" y="1011"/>
                    <a:pt x="251" y="1096"/>
                  </a:cubicBezTo>
                  <a:cubicBezTo>
                    <a:pt x="0" y="1346"/>
                    <a:pt x="101" y="1747"/>
                    <a:pt x="176" y="2023"/>
                  </a:cubicBezTo>
                  <a:cubicBezTo>
                    <a:pt x="276" y="2349"/>
                    <a:pt x="401" y="2675"/>
                    <a:pt x="577" y="2950"/>
                  </a:cubicBezTo>
                  <a:cubicBezTo>
                    <a:pt x="752" y="3251"/>
                    <a:pt x="928" y="3552"/>
                    <a:pt x="1178" y="3803"/>
                  </a:cubicBezTo>
                  <a:cubicBezTo>
                    <a:pt x="1404" y="4053"/>
                    <a:pt x="1679" y="4279"/>
                    <a:pt x="1955" y="4479"/>
                  </a:cubicBezTo>
                  <a:cubicBezTo>
                    <a:pt x="2131" y="4630"/>
                    <a:pt x="2331" y="4780"/>
                    <a:pt x="2557" y="4855"/>
                  </a:cubicBezTo>
                  <a:cubicBezTo>
                    <a:pt x="2832" y="4981"/>
                    <a:pt x="3133" y="5056"/>
                    <a:pt x="3434" y="5081"/>
                  </a:cubicBezTo>
                  <a:cubicBezTo>
                    <a:pt x="3559" y="5106"/>
                    <a:pt x="3684" y="5106"/>
                    <a:pt x="3835" y="5106"/>
                  </a:cubicBezTo>
                  <a:cubicBezTo>
                    <a:pt x="4060" y="5106"/>
                    <a:pt x="4286" y="5081"/>
                    <a:pt x="4512" y="5056"/>
                  </a:cubicBezTo>
                  <a:cubicBezTo>
                    <a:pt x="4837" y="4981"/>
                    <a:pt x="5138" y="4905"/>
                    <a:pt x="5439" y="4755"/>
                  </a:cubicBezTo>
                  <a:cubicBezTo>
                    <a:pt x="5614" y="4680"/>
                    <a:pt x="5790" y="4605"/>
                    <a:pt x="5965" y="4504"/>
                  </a:cubicBezTo>
                  <a:cubicBezTo>
                    <a:pt x="6091" y="4429"/>
                    <a:pt x="6216" y="4329"/>
                    <a:pt x="6341" y="4229"/>
                  </a:cubicBezTo>
                  <a:cubicBezTo>
                    <a:pt x="6441" y="4154"/>
                    <a:pt x="6542" y="4078"/>
                    <a:pt x="6642" y="3978"/>
                  </a:cubicBezTo>
                  <a:cubicBezTo>
                    <a:pt x="6742" y="3878"/>
                    <a:pt x="6842" y="3803"/>
                    <a:pt x="6943" y="3702"/>
                  </a:cubicBezTo>
                  <a:cubicBezTo>
                    <a:pt x="7043" y="3577"/>
                    <a:pt x="7143" y="3477"/>
                    <a:pt x="7243" y="3377"/>
                  </a:cubicBezTo>
                  <a:cubicBezTo>
                    <a:pt x="7594" y="2976"/>
                    <a:pt x="7870" y="2524"/>
                    <a:pt x="8121" y="2073"/>
                  </a:cubicBezTo>
                  <a:cubicBezTo>
                    <a:pt x="8346" y="1597"/>
                    <a:pt x="8572" y="1146"/>
                    <a:pt x="8747" y="645"/>
                  </a:cubicBezTo>
                  <a:cubicBezTo>
                    <a:pt x="8822" y="394"/>
                    <a:pt x="8647" y="93"/>
                    <a:pt x="8396" y="18"/>
                  </a:cubicBezTo>
                  <a:cubicBezTo>
                    <a:pt x="8356" y="6"/>
                    <a:pt x="8316" y="1"/>
                    <a:pt x="8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68"/>
            <p:cNvSpPr/>
            <p:nvPr/>
          </p:nvSpPr>
          <p:spPr>
            <a:xfrm>
              <a:off x="1824075" y="996825"/>
              <a:ext cx="379100" cy="555225"/>
            </a:xfrm>
            <a:custGeom>
              <a:avLst/>
              <a:gdLst/>
              <a:ahLst/>
              <a:cxnLst/>
              <a:rect l="l" t="t" r="r" b="b"/>
              <a:pathLst>
                <a:path w="15164" h="22209" extrusionOk="0">
                  <a:moveTo>
                    <a:pt x="12879" y="1"/>
                  </a:moveTo>
                  <a:cubicBezTo>
                    <a:pt x="12864" y="1"/>
                    <a:pt x="12848" y="2"/>
                    <a:pt x="12833" y="3"/>
                  </a:cubicBezTo>
                  <a:cubicBezTo>
                    <a:pt x="12582" y="53"/>
                    <a:pt x="12382" y="279"/>
                    <a:pt x="12407" y="554"/>
                  </a:cubicBezTo>
                  <a:cubicBezTo>
                    <a:pt x="12532" y="1632"/>
                    <a:pt x="12657" y="2710"/>
                    <a:pt x="12783" y="3788"/>
                  </a:cubicBezTo>
                  <a:cubicBezTo>
                    <a:pt x="12883" y="4840"/>
                    <a:pt x="13008" y="5893"/>
                    <a:pt x="13158" y="6945"/>
                  </a:cubicBezTo>
                  <a:cubicBezTo>
                    <a:pt x="13309" y="8023"/>
                    <a:pt x="13459" y="9126"/>
                    <a:pt x="13610" y="10229"/>
                  </a:cubicBezTo>
                  <a:cubicBezTo>
                    <a:pt x="13860" y="12334"/>
                    <a:pt x="13986" y="14439"/>
                    <a:pt x="14086" y="16570"/>
                  </a:cubicBezTo>
                  <a:cubicBezTo>
                    <a:pt x="14086" y="16544"/>
                    <a:pt x="14086" y="16519"/>
                    <a:pt x="14086" y="16494"/>
                  </a:cubicBezTo>
                  <a:cubicBezTo>
                    <a:pt x="14111" y="17021"/>
                    <a:pt x="14136" y="17572"/>
                    <a:pt x="14136" y="18098"/>
                  </a:cubicBezTo>
                  <a:cubicBezTo>
                    <a:pt x="14136" y="18575"/>
                    <a:pt x="14111" y="19051"/>
                    <a:pt x="14086" y="19552"/>
                  </a:cubicBezTo>
                  <a:cubicBezTo>
                    <a:pt x="14061" y="19753"/>
                    <a:pt x="14061" y="19953"/>
                    <a:pt x="14011" y="20128"/>
                  </a:cubicBezTo>
                  <a:cubicBezTo>
                    <a:pt x="13986" y="20204"/>
                    <a:pt x="13960" y="20279"/>
                    <a:pt x="13960" y="20354"/>
                  </a:cubicBezTo>
                  <a:cubicBezTo>
                    <a:pt x="13935" y="20404"/>
                    <a:pt x="13910" y="20454"/>
                    <a:pt x="13885" y="20479"/>
                  </a:cubicBezTo>
                  <a:cubicBezTo>
                    <a:pt x="13885" y="20504"/>
                    <a:pt x="13885" y="20529"/>
                    <a:pt x="13860" y="20529"/>
                  </a:cubicBezTo>
                  <a:cubicBezTo>
                    <a:pt x="13860" y="20555"/>
                    <a:pt x="13860" y="20555"/>
                    <a:pt x="13835" y="20555"/>
                  </a:cubicBezTo>
                  <a:cubicBezTo>
                    <a:pt x="13835" y="20555"/>
                    <a:pt x="13835" y="20555"/>
                    <a:pt x="13810" y="20580"/>
                  </a:cubicBezTo>
                  <a:lnTo>
                    <a:pt x="13785" y="20580"/>
                  </a:lnTo>
                  <a:cubicBezTo>
                    <a:pt x="13459" y="20680"/>
                    <a:pt x="13133" y="20730"/>
                    <a:pt x="12808" y="20780"/>
                  </a:cubicBezTo>
                  <a:lnTo>
                    <a:pt x="12833" y="20780"/>
                  </a:lnTo>
                  <a:cubicBezTo>
                    <a:pt x="12131" y="20880"/>
                    <a:pt x="11429" y="20981"/>
                    <a:pt x="10727" y="21056"/>
                  </a:cubicBezTo>
                  <a:cubicBezTo>
                    <a:pt x="10001" y="21131"/>
                    <a:pt x="9299" y="21181"/>
                    <a:pt x="8572" y="21206"/>
                  </a:cubicBezTo>
                  <a:cubicBezTo>
                    <a:pt x="8146" y="21219"/>
                    <a:pt x="7720" y="21225"/>
                    <a:pt x="7291" y="21225"/>
                  </a:cubicBezTo>
                  <a:cubicBezTo>
                    <a:pt x="6861" y="21225"/>
                    <a:pt x="6429" y="21219"/>
                    <a:pt x="5990" y="21206"/>
                  </a:cubicBezTo>
                  <a:cubicBezTo>
                    <a:pt x="5138" y="21156"/>
                    <a:pt x="4261" y="21106"/>
                    <a:pt x="3409" y="21031"/>
                  </a:cubicBezTo>
                  <a:cubicBezTo>
                    <a:pt x="3058" y="20981"/>
                    <a:pt x="2707" y="20956"/>
                    <a:pt x="2381" y="20905"/>
                  </a:cubicBezTo>
                  <a:cubicBezTo>
                    <a:pt x="2081" y="20880"/>
                    <a:pt x="1805" y="20805"/>
                    <a:pt x="1504" y="20755"/>
                  </a:cubicBezTo>
                  <a:cubicBezTo>
                    <a:pt x="1354" y="20730"/>
                    <a:pt x="1229" y="20705"/>
                    <a:pt x="1078" y="20655"/>
                  </a:cubicBezTo>
                  <a:cubicBezTo>
                    <a:pt x="1053" y="20630"/>
                    <a:pt x="1028" y="20630"/>
                    <a:pt x="1003" y="20605"/>
                  </a:cubicBezTo>
                  <a:cubicBezTo>
                    <a:pt x="1003" y="20555"/>
                    <a:pt x="978" y="20479"/>
                    <a:pt x="978" y="20404"/>
                  </a:cubicBezTo>
                  <a:cubicBezTo>
                    <a:pt x="978" y="20103"/>
                    <a:pt x="1003" y="19803"/>
                    <a:pt x="1028" y="19527"/>
                  </a:cubicBezTo>
                  <a:cubicBezTo>
                    <a:pt x="1103" y="18474"/>
                    <a:pt x="1178" y="17447"/>
                    <a:pt x="1229" y="16419"/>
                  </a:cubicBezTo>
                  <a:cubicBezTo>
                    <a:pt x="1304" y="15392"/>
                    <a:pt x="1404" y="14339"/>
                    <a:pt x="1479" y="13311"/>
                  </a:cubicBezTo>
                  <a:cubicBezTo>
                    <a:pt x="1554" y="12209"/>
                    <a:pt x="1630" y="11081"/>
                    <a:pt x="1705" y="9978"/>
                  </a:cubicBezTo>
                  <a:cubicBezTo>
                    <a:pt x="1780" y="8925"/>
                    <a:pt x="1880" y="7898"/>
                    <a:pt x="1955" y="6870"/>
                  </a:cubicBezTo>
                  <a:cubicBezTo>
                    <a:pt x="2031" y="5993"/>
                    <a:pt x="2106" y="5141"/>
                    <a:pt x="2206" y="4264"/>
                  </a:cubicBezTo>
                  <a:cubicBezTo>
                    <a:pt x="2231" y="3863"/>
                    <a:pt x="2281" y="3437"/>
                    <a:pt x="2306" y="3036"/>
                  </a:cubicBezTo>
                  <a:cubicBezTo>
                    <a:pt x="2331" y="2835"/>
                    <a:pt x="2356" y="2610"/>
                    <a:pt x="2356" y="2384"/>
                  </a:cubicBezTo>
                  <a:cubicBezTo>
                    <a:pt x="2381" y="2234"/>
                    <a:pt x="2381" y="2058"/>
                    <a:pt x="2407" y="1908"/>
                  </a:cubicBezTo>
                  <a:cubicBezTo>
                    <a:pt x="2457" y="1657"/>
                    <a:pt x="2306" y="1407"/>
                    <a:pt x="2056" y="1356"/>
                  </a:cubicBezTo>
                  <a:cubicBezTo>
                    <a:pt x="2011" y="1342"/>
                    <a:pt x="1965" y="1335"/>
                    <a:pt x="1918" y="1335"/>
                  </a:cubicBezTo>
                  <a:cubicBezTo>
                    <a:pt x="1729" y="1335"/>
                    <a:pt x="1540" y="1451"/>
                    <a:pt x="1479" y="1632"/>
                  </a:cubicBezTo>
                  <a:cubicBezTo>
                    <a:pt x="1429" y="1707"/>
                    <a:pt x="1429" y="1808"/>
                    <a:pt x="1429" y="1908"/>
                  </a:cubicBezTo>
                  <a:cubicBezTo>
                    <a:pt x="1404" y="2008"/>
                    <a:pt x="1404" y="2108"/>
                    <a:pt x="1404" y="2209"/>
                  </a:cubicBezTo>
                  <a:cubicBezTo>
                    <a:pt x="1379" y="2434"/>
                    <a:pt x="1354" y="2635"/>
                    <a:pt x="1329" y="2835"/>
                  </a:cubicBezTo>
                  <a:cubicBezTo>
                    <a:pt x="1304" y="3286"/>
                    <a:pt x="1254" y="3712"/>
                    <a:pt x="1204" y="4163"/>
                  </a:cubicBezTo>
                  <a:cubicBezTo>
                    <a:pt x="1103" y="5291"/>
                    <a:pt x="1003" y="6419"/>
                    <a:pt x="903" y="7547"/>
                  </a:cubicBezTo>
                  <a:cubicBezTo>
                    <a:pt x="828" y="8625"/>
                    <a:pt x="752" y="9702"/>
                    <a:pt x="677" y="10780"/>
                  </a:cubicBezTo>
                  <a:cubicBezTo>
                    <a:pt x="602" y="11858"/>
                    <a:pt x="527" y="12910"/>
                    <a:pt x="427" y="13963"/>
                  </a:cubicBezTo>
                  <a:cubicBezTo>
                    <a:pt x="351" y="14991"/>
                    <a:pt x="276" y="16018"/>
                    <a:pt x="201" y="17071"/>
                  </a:cubicBezTo>
                  <a:cubicBezTo>
                    <a:pt x="176" y="17597"/>
                    <a:pt x="126" y="18098"/>
                    <a:pt x="101" y="18625"/>
                  </a:cubicBezTo>
                  <a:cubicBezTo>
                    <a:pt x="76" y="19126"/>
                    <a:pt x="26" y="19627"/>
                    <a:pt x="0" y="20128"/>
                  </a:cubicBezTo>
                  <a:cubicBezTo>
                    <a:pt x="0" y="20254"/>
                    <a:pt x="0" y="20404"/>
                    <a:pt x="0" y="20555"/>
                  </a:cubicBezTo>
                  <a:cubicBezTo>
                    <a:pt x="26" y="20705"/>
                    <a:pt x="26" y="20880"/>
                    <a:pt x="101" y="21031"/>
                  </a:cubicBezTo>
                  <a:cubicBezTo>
                    <a:pt x="151" y="21181"/>
                    <a:pt x="251" y="21281"/>
                    <a:pt x="376" y="21382"/>
                  </a:cubicBezTo>
                  <a:cubicBezTo>
                    <a:pt x="477" y="21457"/>
                    <a:pt x="602" y="21532"/>
                    <a:pt x="727" y="21557"/>
                  </a:cubicBezTo>
                  <a:cubicBezTo>
                    <a:pt x="953" y="21657"/>
                    <a:pt x="1204" y="21707"/>
                    <a:pt x="1429" y="21758"/>
                  </a:cubicBezTo>
                  <a:cubicBezTo>
                    <a:pt x="1980" y="21858"/>
                    <a:pt x="2507" y="21933"/>
                    <a:pt x="3058" y="21983"/>
                  </a:cubicBezTo>
                  <a:cubicBezTo>
                    <a:pt x="4136" y="22083"/>
                    <a:pt x="5214" y="22159"/>
                    <a:pt x="6291" y="22209"/>
                  </a:cubicBezTo>
                  <a:lnTo>
                    <a:pt x="7344" y="22209"/>
                  </a:lnTo>
                  <a:cubicBezTo>
                    <a:pt x="8046" y="22209"/>
                    <a:pt x="8747" y="22184"/>
                    <a:pt x="9449" y="22159"/>
                  </a:cubicBezTo>
                  <a:cubicBezTo>
                    <a:pt x="10502" y="22083"/>
                    <a:pt x="11529" y="21983"/>
                    <a:pt x="12557" y="21808"/>
                  </a:cubicBezTo>
                  <a:cubicBezTo>
                    <a:pt x="12808" y="21783"/>
                    <a:pt x="13033" y="21732"/>
                    <a:pt x="13284" y="21682"/>
                  </a:cubicBezTo>
                  <a:cubicBezTo>
                    <a:pt x="13409" y="21682"/>
                    <a:pt x="13534" y="21657"/>
                    <a:pt x="13660" y="21632"/>
                  </a:cubicBezTo>
                  <a:cubicBezTo>
                    <a:pt x="13760" y="21607"/>
                    <a:pt x="13860" y="21582"/>
                    <a:pt x="13986" y="21557"/>
                  </a:cubicBezTo>
                  <a:cubicBezTo>
                    <a:pt x="14111" y="21507"/>
                    <a:pt x="14211" y="21482"/>
                    <a:pt x="14336" y="21407"/>
                  </a:cubicBezTo>
                  <a:cubicBezTo>
                    <a:pt x="14437" y="21357"/>
                    <a:pt x="14537" y="21281"/>
                    <a:pt x="14612" y="21181"/>
                  </a:cubicBezTo>
                  <a:cubicBezTo>
                    <a:pt x="14788" y="20956"/>
                    <a:pt x="14888" y="20680"/>
                    <a:pt x="14963" y="20404"/>
                  </a:cubicBezTo>
                  <a:cubicBezTo>
                    <a:pt x="15038" y="20053"/>
                    <a:pt x="15063" y="19727"/>
                    <a:pt x="15088" y="19377"/>
                  </a:cubicBezTo>
                  <a:cubicBezTo>
                    <a:pt x="15163" y="18299"/>
                    <a:pt x="15113" y="17221"/>
                    <a:pt x="15063" y="16143"/>
                  </a:cubicBezTo>
                  <a:cubicBezTo>
                    <a:pt x="15013" y="15041"/>
                    <a:pt x="14938" y="13963"/>
                    <a:pt x="14863" y="12885"/>
                  </a:cubicBezTo>
                  <a:cubicBezTo>
                    <a:pt x="14788" y="11808"/>
                    <a:pt x="14662" y="10755"/>
                    <a:pt x="14537" y="9677"/>
                  </a:cubicBezTo>
                  <a:cubicBezTo>
                    <a:pt x="14412" y="8650"/>
                    <a:pt x="14261" y="7597"/>
                    <a:pt x="14111" y="6544"/>
                  </a:cubicBezTo>
                  <a:cubicBezTo>
                    <a:pt x="13960" y="5492"/>
                    <a:pt x="13835" y="4439"/>
                    <a:pt x="13710" y="3412"/>
                  </a:cubicBezTo>
                  <a:cubicBezTo>
                    <a:pt x="13610" y="2409"/>
                    <a:pt x="13509" y="1432"/>
                    <a:pt x="13384" y="454"/>
                  </a:cubicBezTo>
                  <a:cubicBezTo>
                    <a:pt x="13360" y="194"/>
                    <a:pt x="13136" y="1"/>
                    <a:pt x="128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68"/>
            <p:cNvSpPr/>
            <p:nvPr/>
          </p:nvSpPr>
          <p:spPr>
            <a:xfrm>
              <a:off x="1813425" y="1536800"/>
              <a:ext cx="142250" cy="319150"/>
            </a:xfrm>
            <a:custGeom>
              <a:avLst/>
              <a:gdLst/>
              <a:ahLst/>
              <a:cxnLst/>
              <a:rect l="l" t="t" r="r" b="b"/>
              <a:pathLst>
                <a:path w="5690" h="12766" extrusionOk="0">
                  <a:moveTo>
                    <a:pt x="1454" y="10560"/>
                  </a:moveTo>
                  <a:cubicBezTo>
                    <a:pt x="1504" y="10560"/>
                    <a:pt x="1579" y="10585"/>
                    <a:pt x="1655" y="10585"/>
                  </a:cubicBezTo>
                  <a:cubicBezTo>
                    <a:pt x="1755" y="10585"/>
                    <a:pt x="1855" y="10610"/>
                    <a:pt x="1955" y="10635"/>
                  </a:cubicBezTo>
                  <a:cubicBezTo>
                    <a:pt x="2106" y="10660"/>
                    <a:pt x="2231" y="10710"/>
                    <a:pt x="2356" y="10735"/>
                  </a:cubicBezTo>
                  <a:cubicBezTo>
                    <a:pt x="2607" y="10835"/>
                    <a:pt x="2833" y="10961"/>
                    <a:pt x="3058" y="11061"/>
                  </a:cubicBezTo>
                  <a:cubicBezTo>
                    <a:pt x="3133" y="11111"/>
                    <a:pt x="3208" y="11136"/>
                    <a:pt x="3309" y="11161"/>
                  </a:cubicBezTo>
                  <a:cubicBezTo>
                    <a:pt x="3284" y="11211"/>
                    <a:pt x="3234" y="11236"/>
                    <a:pt x="3208" y="11261"/>
                  </a:cubicBezTo>
                  <a:cubicBezTo>
                    <a:pt x="3183" y="11311"/>
                    <a:pt x="3133" y="11362"/>
                    <a:pt x="3083" y="11412"/>
                  </a:cubicBezTo>
                  <a:cubicBezTo>
                    <a:pt x="3008" y="11437"/>
                    <a:pt x="2958" y="11487"/>
                    <a:pt x="2908" y="11537"/>
                  </a:cubicBezTo>
                  <a:cubicBezTo>
                    <a:pt x="2833" y="11562"/>
                    <a:pt x="2782" y="11587"/>
                    <a:pt x="2732" y="11612"/>
                  </a:cubicBezTo>
                  <a:cubicBezTo>
                    <a:pt x="2682" y="11637"/>
                    <a:pt x="2607" y="11662"/>
                    <a:pt x="2557" y="11687"/>
                  </a:cubicBezTo>
                  <a:cubicBezTo>
                    <a:pt x="2482" y="11712"/>
                    <a:pt x="2406" y="11738"/>
                    <a:pt x="2306" y="11738"/>
                  </a:cubicBezTo>
                  <a:cubicBezTo>
                    <a:pt x="2206" y="11763"/>
                    <a:pt x="2131" y="11763"/>
                    <a:pt x="2031" y="11763"/>
                  </a:cubicBezTo>
                  <a:lnTo>
                    <a:pt x="1705" y="11763"/>
                  </a:lnTo>
                  <a:cubicBezTo>
                    <a:pt x="1655" y="11738"/>
                    <a:pt x="1630" y="11738"/>
                    <a:pt x="1604" y="11712"/>
                  </a:cubicBezTo>
                  <a:cubicBezTo>
                    <a:pt x="1554" y="11712"/>
                    <a:pt x="1529" y="11687"/>
                    <a:pt x="1504" y="11687"/>
                  </a:cubicBezTo>
                  <a:cubicBezTo>
                    <a:pt x="1479" y="11662"/>
                    <a:pt x="1479" y="11662"/>
                    <a:pt x="1454" y="11662"/>
                  </a:cubicBezTo>
                  <a:cubicBezTo>
                    <a:pt x="1429" y="11637"/>
                    <a:pt x="1404" y="11612"/>
                    <a:pt x="1379" y="11587"/>
                  </a:cubicBezTo>
                  <a:cubicBezTo>
                    <a:pt x="1329" y="11562"/>
                    <a:pt x="1304" y="11512"/>
                    <a:pt x="1279" y="11487"/>
                  </a:cubicBezTo>
                  <a:cubicBezTo>
                    <a:pt x="1254" y="11462"/>
                    <a:pt x="1228" y="11412"/>
                    <a:pt x="1203" y="11387"/>
                  </a:cubicBezTo>
                  <a:cubicBezTo>
                    <a:pt x="1178" y="11337"/>
                    <a:pt x="1153" y="11311"/>
                    <a:pt x="1153" y="11261"/>
                  </a:cubicBezTo>
                  <a:cubicBezTo>
                    <a:pt x="1128" y="11236"/>
                    <a:pt x="1128" y="11211"/>
                    <a:pt x="1103" y="11161"/>
                  </a:cubicBezTo>
                  <a:cubicBezTo>
                    <a:pt x="1103" y="11136"/>
                    <a:pt x="1103" y="11111"/>
                    <a:pt x="1078" y="11086"/>
                  </a:cubicBezTo>
                  <a:cubicBezTo>
                    <a:pt x="1078" y="11036"/>
                    <a:pt x="1078" y="10986"/>
                    <a:pt x="1078" y="10936"/>
                  </a:cubicBezTo>
                  <a:cubicBezTo>
                    <a:pt x="1078" y="10910"/>
                    <a:pt x="1078" y="10885"/>
                    <a:pt x="1078" y="10860"/>
                  </a:cubicBezTo>
                  <a:cubicBezTo>
                    <a:pt x="1078" y="10835"/>
                    <a:pt x="1078" y="10810"/>
                    <a:pt x="1078" y="10785"/>
                  </a:cubicBezTo>
                  <a:cubicBezTo>
                    <a:pt x="1103" y="10760"/>
                    <a:pt x="1103" y="10735"/>
                    <a:pt x="1103" y="10710"/>
                  </a:cubicBezTo>
                  <a:cubicBezTo>
                    <a:pt x="1103" y="10710"/>
                    <a:pt x="1103" y="10685"/>
                    <a:pt x="1128" y="10685"/>
                  </a:cubicBezTo>
                  <a:cubicBezTo>
                    <a:pt x="1128" y="10660"/>
                    <a:pt x="1128" y="10660"/>
                    <a:pt x="1153" y="10635"/>
                  </a:cubicBezTo>
                  <a:cubicBezTo>
                    <a:pt x="1153" y="10635"/>
                    <a:pt x="1153" y="10610"/>
                    <a:pt x="1178" y="10610"/>
                  </a:cubicBezTo>
                  <a:cubicBezTo>
                    <a:pt x="1203" y="10610"/>
                    <a:pt x="1228" y="10585"/>
                    <a:pt x="1254" y="10585"/>
                  </a:cubicBezTo>
                  <a:cubicBezTo>
                    <a:pt x="1329" y="10585"/>
                    <a:pt x="1379" y="10585"/>
                    <a:pt x="1454" y="10560"/>
                  </a:cubicBezTo>
                  <a:close/>
                  <a:moveTo>
                    <a:pt x="5160" y="0"/>
                  </a:moveTo>
                  <a:cubicBezTo>
                    <a:pt x="4933" y="0"/>
                    <a:pt x="4710" y="185"/>
                    <a:pt x="4687" y="409"/>
                  </a:cubicBezTo>
                  <a:cubicBezTo>
                    <a:pt x="4537" y="1562"/>
                    <a:pt x="4437" y="2715"/>
                    <a:pt x="4336" y="3893"/>
                  </a:cubicBezTo>
                  <a:cubicBezTo>
                    <a:pt x="4211" y="4946"/>
                    <a:pt x="4136" y="5998"/>
                    <a:pt x="4036" y="7076"/>
                  </a:cubicBezTo>
                  <a:cubicBezTo>
                    <a:pt x="3960" y="8053"/>
                    <a:pt x="3910" y="9056"/>
                    <a:pt x="3810" y="10033"/>
                  </a:cubicBezTo>
                  <a:cubicBezTo>
                    <a:pt x="3810" y="10134"/>
                    <a:pt x="3810" y="10209"/>
                    <a:pt x="3785" y="10309"/>
                  </a:cubicBezTo>
                  <a:cubicBezTo>
                    <a:pt x="3434" y="10159"/>
                    <a:pt x="3108" y="9958"/>
                    <a:pt x="2757" y="9833"/>
                  </a:cubicBezTo>
                  <a:cubicBezTo>
                    <a:pt x="2557" y="9758"/>
                    <a:pt x="2356" y="9707"/>
                    <a:pt x="2156" y="9657"/>
                  </a:cubicBezTo>
                  <a:cubicBezTo>
                    <a:pt x="1955" y="9632"/>
                    <a:pt x="1730" y="9582"/>
                    <a:pt x="1529" y="9582"/>
                  </a:cubicBezTo>
                  <a:cubicBezTo>
                    <a:pt x="1178" y="9582"/>
                    <a:pt x="827" y="9607"/>
                    <a:pt x="552" y="9833"/>
                  </a:cubicBezTo>
                  <a:cubicBezTo>
                    <a:pt x="76" y="10234"/>
                    <a:pt x="0" y="10885"/>
                    <a:pt x="151" y="11437"/>
                  </a:cubicBezTo>
                  <a:cubicBezTo>
                    <a:pt x="251" y="11712"/>
                    <a:pt x="376" y="11988"/>
                    <a:pt x="577" y="12189"/>
                  </a:cubicBezTo>
                  <a:cubicBezTo>
                    <a:pt x="752" y="12364"/>
                    <a:pt x="953" y="12540"/>
                    <a:pt x="1178" y="12615"/>
                  </a:cubicBezTo>
                  <a:cubicBezTo>
                    <a:pt x="1429" y="12715"/>
                    <a:pt x="1705" y="12765"/>
                    <a:pt x="1955" y="12765"/>
                  </a:cubicBezTo>
                  <a:lnTo>
                    <a:pt x="2131" y="12765"/>
                  </a:lnTo>
                  <a:cubicBezTo>
                    <a:pt x="2632" y="12715"/>
                    <a:pt x="3108" y="12590"/>
                    <a:pt x="3534" y="12289"/>
                  </a:cubicBezTo>
                  <a:cubicBezTo>
                    <a:pt x="3835" y="12063"/>
                    <a:pt x="4111" y="11788"/>
                    <a:pt x="4311" y="11462"/>
                  </a:cubicBezTo>
                  <a:cubicBezTo>
                    <a:pt x="4361" y="11362"/>
                    <a:pt x="4386" y="11261"/>
                    <a:pt x="4361" y="11161"/>
                  </a:cubicBezTo>
                  <a:cubicBezTo>
                    <a:pt x="4411" y="11136"/>
                    <a:pt x="4462" y="11086"/>
                    <a:pt x="4512" y="11036"/>
                  </a:cubicBezTo>
                  <a:cubicBezTo>
                    <a:pt x="4587" y="10910"/>
                    <a:pt x="4662" y="10810"/>
                    <a:pt x="4712" y="10660"/>
                  </a:cubicBezTo>
                  <a:cubicBezTo>
                    <a:pt x="4737" y="10560"/>
                    <a:pt x="4762" y="10484"/>
                    <a:pt x="4787" y="10384"/>
                  </a:cubicBezTo>
                  <a:cubicBezTo>
                    <a:pt x="4812" y="10108"/>
                    <a:pt x="4812" y="9858"/>
                    <a:pt x="4838" y="9582"/>
                  </a:cubicBezTo>
                  <a:cubicBezTo>
                    <a:pt x="4863" y="9357"/>
                    <a:pt x="4888" y="9106"/>
                    <a:pt x="4888" y="8855"/>
                  </a:cubicBezTo>
                  <a:cubicBezTo>
                    <a:pt x="4988" y="7828"/>
                    <a:pt x="5063" y="6800"/>
                    <a:pt x="5138" y="5773"/>
                  </a:cubicBezTo>
                  <a:cubicBezTo>
                    <a:pt x="5138" y="5760"/>
                    <a:pt x="5138" y="5754"/>
                    <a:pt x="5138" y="5748"/>
                  </a:cubicBezTo>
                  <a:cubicBezTo>
                    <a:pt x="5213" y="4870"/>
                    <a:pt x="5314" y="3993"/>
                    <a:pt x="5389" y="3141"/>
                  </a:cubicBezTo>
                  <a:cubicBezTo>
                    <a:pt x="5464" y="2264"/>
                    <a:pt x="5539" y="1412"/>
                    <a:pt x="5640" y="560"/>
                  </a:cubicBezTo>
                  <a:cubicBezTo>
                    <a:pt x="5690" y="284"/>
                    <a:pt x="5514" y="33"/>
                    <a:pt x="5239" y="8"/>
                  </a:cubicBezTo>
                  <a:cubicBezTo>
                    <a:pt x="5212" y="3"/>
                    <a:pt x="5186" y="0"/>
                    <a:pt x="51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68"/>
            <p:cNvSpPr/>
            <p:nvPr/>
          </p:nvSpPr>
          <p:spPr>
            <a:xfrm>
              <a:off x="2070325" y="1545100"/>
              <a:ext cx="124700" cy="299550"/>
            </a:xfrm>
            <a:custGeom>
              <a:avLst/>
              <a:gdLst/>
              <a:ahLst/>
              <a:cxnLst/>
              <a:rect l="l" t="t" r="r" b="b"/>
              <a:pathLst>
                <a:path w="4988" h="11982" extrusionOk="0">
                  <a:moveTo>
                    <a:pt x="2983" y="9802"/>
                  </a:moveTo>
                  <a:cubicBezTo>
                    <a:pt x="3133" y="9827"/>
                    <a:pt x="3258" y="9852"/>
                    <a:pt x="3409" y="9877"/>
                  </a:cubicBezTo>
                  <a:lnTo>
                    <a:pt x="3459" y="9877"/>
                  </a:lnTo>
                  <a:cubicBezTo>
                    <a:pt x="3509" y="9902"/>
                    <a:pt x="3559" y="9927"/>
                    <a:pt x="3609" y="9952"/>
                  </a:cubicBezTo>
                  <a:cubicBezTo>
                    <a:pt x="3634" y="9977"/>
                    <a:pt x="3684" y="9977"/>
                    <a:pt x="3709" y="10027"/>
                  </a:cubicBezTo>
                  <a:cubicBezTo>
                    <a:pt x="3760" y="10027"/>
                    <a:pt x="3785" y="10052"/>
                    <a:pt x="3810" y="10102"/>
                  </a:cubicBezTo>
                  <a:cubicBezTo>
                    <a:pt x="3835" y="10127"/>
                    <a:pt x="3860" y="10152"/>
                    <a:pt x="3910" y="10177"/>
                  </a:cubicBezTo>
                  <a:cubicBezTo>
                    <a:pt x="3910" y="10177"/>
                    <a:pt x="3910" y="10203"/>
                    <a:pt x="3935" y="10203"/>
                  </a:cubicBezTo>
                  <a:cubicBezTo>
                    <a:pt x="3935" y="10228"/>
                    <a:pt x="3960" y="10253"/>
                    <a:pt x="3960" y="10278"/>
                  </a:cubicBezTo>
                  <a:cubicBezTo>
                    <a:pt x="3960" y="10303"/>
                    <a:pt x="3960" y="10303"/>
                    <a:pt x="3985" y="10303"/>
                  </a:cubicBezTo>
                  <a:cubicBezTo>
                    <a:pt x="3985" y="10328"/>
                    <a:pt x="3985" y="10353"/>
                    <a:pt x="3985" y="10353"/>
                  </a:cubicBezTo>
                  <a:cubicBezTo>
                    <a:pt x="3985" y="10378"/>
                    <a:pt x="3985" y="10378"/>
                    <a:pt x="3985" y="10403"/>
                  </a:cubicBezTo>
                  <a:cubicBezTo>
                    <a:pt x="3985" y="10403"/>
                    <a:pt x="3985" y="10428"/>
                    <a:pt x="3985" y="10428"/>
                  </a:cubicBezTo>
                  <a:cubicBezTo>
                    <a:pt x="3985" y="10428"/>
                    <a:pt x="3985" y="10453"/>
                    <a:pt x="3985" y="10453"/>
                  </a:cubicBezTo>
                  <a:cubicBezTo>
                    <a:pt x="3985" y="10478"/>
                    <a:pt x="3985" y="10503"/>
                    <a:pt x="3960" y="10528"/>
                  </a:cubicBezTo>
                  <a:cubicBezTo>
                    <a:pt x="3960" y="10528"/>
                    <a:pt x="3960" y="10553"/>
                    <a:pt x="3935" y="10578"/>
                  </a:cubicBezTo>
                  <a:cubicBezTo>
                    <a:pt x="3935" y="10578"/>
                    <a:pt x="3935" y="10604"/>
                    <a:pt x="3910" y="10604"/>
                  </a:cubicBezTo>
                  <a:cubicBezTo>
                    <a:pt x="3910" y="10629"/>
                    <a:pt x="3885" y="10654"/>
                    <a:pt x="3860" y="10679"/>
                  </a:cubicBezTo>
                  <a:cubicBezTo>
                    <a:pt x="3835" y="10704"/>
                    <a:pt x="3810" y="10729"/>
                    <a:pt x="3785" y="10754"/>
                  </a:cubicBezTo>
                  <a:cubicBezTo>
                    <a:pt x="3760" y="10779"/>
                    <a:pt x="3709" y="10829"/>
                    <a:pt x="3659" y="10854"/>
                  </a:cubicBezTo>
                  <a:cubicBezTo>
                    <a:pt x="3634" y="10854"/>
                    <a:pt x="3609" y="10879"/>
                    <a:pt x="3559" y="10904"/>
                  </a:cubicBezTo>
                  <a:cubicBezTo>
                    <a:pt x="3534" y="10904"/>
                    <a:pt x="3509" y="10904"/>
                    <a:pt x="3484" y="10929"/>
                  </a:cubicBezTo>
                  <a:cubicBezTo>
                    <a:pt x="3434" y="10929"/>
                    <a:pt x="3384" y="10954"/>
                    <a:pt x="3334" y="10954"/>
                  </a:cubicBezTo>
                  <a:cubicBezTo>
                    <a:pt x="3258" y="10979"/>
                    <a:pt x="3208" y="10979"/>
                    <a:pt x="3133" y="10979"/>
                  </a:cubicBezTo>
                  <a:lnTo>
                    <a:pt x="2832" y="10979"/>
                  </a:lnTo>
                  <a:cubicBezTo>
                    <a:pt x="2707" y="10979"/>
                    <a:pt x="2582" y="10954"/>
                    <a:pt x="2456" y="10929"/>
                  </a:cubicBezTo>
                  <a:cubicBezTo>
                    <a:pt x="2381" y="10904"/>
                    <a:pt x="2331" y="10879"/>
                    <a:pt x="2256" y="10854"/>
                  </a:cubicBezTo>
                  <a:cubicBezTo>
                    <a:pt x="2206" y="10854"/>
                    <a:pt x="2131" y="10829"/>
                    <a:pt x="2080" y="10804"/>
                  </a:cubicBezTo>
                  <a:cubicBezTo>
                    <a:pt x="2005" y="10754"/>
                    <a:pt x="1930" y="10704"/>
                    <a:pt x="1855" y="10654"/>
                  </a:cubicBezTo>
                  <a:cubicBezTo>
                    <a:pt x="1830" y="10629"/>
                    <a:pt x="1780" y="10604"/>
                    <a:pt x="1755" y="10578"/>
                  </a:cubicBezTo>
                  <a:cubicBezTo>
                    <a:pt x="1679" y="10528"/>
                    <a:pt x="1629" y="10453"/>
                    <a:pt x="1579" y="10403"/>
                  </a:cubicBezTo>
                  <a:cubicBezTo>
                    <a:pt x="1554" y="10353"/>
                    <a:pt x="1529" y="10328"/>
                    <a:pt x="1504" y="10303"/>
                  </a:cubicBezTo>
                  <a:cubicBezTo>
                    <a:pt x="1729" y="10203"/>
                    <a:pt x="1930" y="10077"/>
                    <a:pt x="2156" y="9977"/>
                  </a:cubicBezTo>
                  <a:cubicBezTo>
                    <a:pt x="2231" y="9927"/>
                    <a:pt x="2331" y="9902"/>
                    <a:pt x="2406" y="9877"/>
                  </a:cubicBezTo>
                  <a:cubicBezTo>
                    <a:pt x="2481" y="9852"/>
                    <a:pt x="2532" y="9827"/>
                    <a:pt x="2607" y="9827"/>
                  </a:cubicBezTo>
                  <a:cubicBezTo>
                    <a:pt x="2657" y="9827"/>
                    <a:pt x="2707" y="9802"/>
                    <a:pt x="2757" y="9802"/>
                  </a:cubicBezTo>
                  <a:close/>
                  <a:moveTo>
                    <a:pt x="463" y="0"/>
                  </a:moveTo>
                  <a:cubicBezTo>
                    <a:pt x="226" y="0"/>
                    <a:pt x="0" y="217"/>
                    <a:pt x="0" y="478"/>
                  </a:cubicBezTo>
                  <a:cubicBezTo>
                    <a:pt x="0" y="829"/>
                    <a:pt x="25" y="1180"/>
                    <a:pt x="50" y="1531"/>
                  </a:cubicBezTo>
                  <a:cubicBezTo>
                    <a:pt x="100" y="2709"/>
                    <a:pt x="125" y="3912"/>
                    <a:pt x="151" y="5090"/>
                  </a:cubicBezTo>
                  <a:cubicBezTo>
                    <a:pt x="151" y="6142"/>
                    <a:pt x="176" y="7195"/>
                    <a:pt x="226" y="8248"/>
                  </a:cubicBezTo>
                  <a:cubicBezTo>
                    <a:pt x="226" y="8498"/>
                    <a:pt x="226" y="8724"/>
                    <a:pt x="226" y="8974"/>
                  </a:cubicBezTo>
                  <a:cubicBezTo>
                    <a:pt x="251" y="9275"/>
                    <a:pt x="251" y="9551"/>
                    <a:pt x="276" y="9852"/>
                  </a:cubicBezTo>
                  <a:cubicBezTo>
                    <a:pt x="301" y="10002"/>
                    <a:pt x="376" y="10127"/>
                    <a:pt x="476" y="10253"/>
                  </a:cubicBezTo>
                  <a:cubicBezTo>
                    <a:pt x="451" y="10353"/>
                    <a:pt x="451" y="10478"/>
                    <a:pt x="526" y="10578"/>
                  </a:cubicBezTo>
                  <a:cubicBezTo>
                    <a:pt x="752" y="11030"/>
                    <a:pt x="1103" y="11406"/>
                    <a:pt x="1554" y="11631"/>
                  </a:cubicBezTo>
                  <a:cubicBezTo>
                    <a:pt x="1805" y="11756"/>
                    <a:pt x="2055" y="11857"/>
                    <a:pt x="2331" y="11907"/>
                  </a:cubicBezTo>
                  <a:cubicBezTo>
                    <a:pt x="2532" y="11957"/>
                    <a:pt x="2757" y="11982"/>
                    <a:pt x="2958" y="11982"/>
                  </a:cubicBezTo>
                  <a:lnTo>
                    <a:pt x="3033" y="11982"/>
                  </a:lnTo>
                  <a:cubicBezTo>
                    <a:pt x="3183" y="11982"/>
                    <a:pt x="3334" y="11957"/>
                    <a:pt x="3459" y="11932"/>
                  </a:cubicBezTo>
                  <a:cubicBezTo>
                    <a:pt x="3634" y="11932"/>
                    <a:pt x="3785" y="11882"/>
                    <a:pt x="3935" y="11807"/>
                  </a:cubicBezTo>
                  <a:cubicBezTo>
                    <a:pt x="4386" y="11631"/>
                    <a:pt x="4787" y="11255"/>
                    <a:pt x="4912" y="10779"/>
                  </a:cubicBezTo>
                  <a:cubicBezTo>
                    <a:pt x="4988" y="10553"/>
                    <a:pt x="4988" y="10303"/>
                    <a:pt x="4938" y="10077"/>
                  </a:cubicBezTo>
                  <a:cubicBezTo>
                    <a:pt x="4887" y="9852"/>
                    <a:pt x="4762" y="9626"/>
                    <a:pt x="4587" y="9476"/>
                  </a:cubicBezTo>
                  <a:cubicBezTo>
                    <a:pt x="4386" y="9250"/>
                    <a:pt x="4136" y="9075"/>
                    <a:pt x="3860" y="8974"/>
                  </a:cubicBezTo>
                  <a:cubicBezTo>
                    <a:pt x="3735" y="8924"/>
                    <a:pt x="3584" y="8899"/>
                    <a:pt x="3434" y="8874"/>
                  </a:cubicBezTo>
                  <a:cubicBezTo>
                    <a:pt x="3359" y="8874"/>
                    <a:pt x="3283" y="8849"/>
                    <a:pt x="3208" y="8849"/>
                  </a:cubicBezTo>
                  <a:cubicBezTo>
                    <a:pt x="3084" y="8827"/>
                    <a:pt x="2955" y="8814"/>
                    <a:pt x="2824" y="8814"/>
                  </a:cubicBezTo>
                  <a:cubicBezTo>
                    <a:pt x="2662" y="8814"/>
                    <a:pt x="2497" y="8833"/>
                    <a:pt x="2331" y="8874"/>
                  </a:cubicBezTo>
                  <a:cubicBezTo>
                    <a:pt x="2105" y="8924"/>
                    <a:pt x="1880" y="9000"/>
                    <a:pt x="1654" y="9100"/>
                  </a:cubicBezTo>
                  <a:cubicBezTo>
                    <a:pt x="1529" y="9175"/>
                    <a:pt x="1379" y="9250"/>
                    <a:pt x="1228" y="9325"/>
                  </a:cubicBezTo>
                  <a:cubicBezTo>
                    <a:pt x="1203" y="8498"/>
                    <a:pt x="1178" y="7646"/>
                    <a:pt x="1153" y="6819"/>
                  </a:cubicBezTo>
                  <a:cubicBezTo>
                    <a:pt x="1128" y="5791"/>
                    <a:pt x="1128" y="4739"/>
                    <a:pt x="1103" y="3711"/>
                  </a:cubicBezTo>
                  <a:cubicBezTo>
                    <a:pt x="1103" y="3160"/>
                    <a:pt x="1078" y="2583"/>
                    <a:pt x="1053" y="2007"/>
                  </a:cubicBezTo>
                  <a:cubicBezTo>
                    <a:pt x="1053" y="1506"/>
                    <a:pt x="1028" y="1004"/>
                    <a:pt x="1003" y="503"/>
                  </a:cubicBezTo>
                  <a:cubicBezTo>
                    <a:pt x="978" y="228"/>
                    <a:pt x="777" y="2"/>
                    <a:pt x="501" y="2"/>
                  </a:cubicBezTo>
                  <a:cubicBezTo>
                    <a:pt x="489" y="1"/>
                    <a:pt x="476" y="0"/>
                    <a:pt x="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68"/>
            <p:cNvSpPr/>
            <p:nvPr/>
          </p:nvSpPr>
          <p:spPr>
            <a:xfrm>
              <a:off x="1540250" y="885250"/>
              <a:ext cx="342125" cy="192500"/>
            </a:xfrm>
            <a:custGeom>
              <a:avLst/>
              <a:gdLst/>
              <a:ahLst/>
              <a:cxnLst/>
              <a:rect l="l" t="t" r="r" b="b"/>
              <a:pathLst>
                <a:path w="13685" h="7700" extrusionOk="0">
                  <a:moveTo>
                    <a:pt x="582" y="0"/>
                  </a:moveTo>
                  <a:cubicBezTo>
                    <a:pt x="400" y="0"/>
                    <a:pt x="213" y="97"/>
                    <a:pt x="125" y="255"/>
                  </a:cubicBezTo>
                  <a:cubicBezTo>
                    <a:pt x="0" y="506"/>
                    <a:pt x="100" y="782"/>
                    <a:pt x="326" y="932"/>
                  </a:cubicBezTo>
                  <a:cubicBezTo>
                    <a:pt x="802" y="1183"/>
                    <a:pt x="1253" y="1459"/>
                    <a:pt x="1704" y="1734"/>
                  </a:cubicBezTo>
                  <a:cubicBezTo>
                    <a:pt x="2155" y="2010"/>
                    <a:pt x="2607" y="2261"/>
                    <a:pt x="3058" y="2536"/>
                  </a:cubicBezTo>
                  <a:cubicBezTo>
                    <a:pt x="3509" y="2812"/>
                    <a:pt x="3960" y="3088"/>
                    <a:pt x="4436" y="3338"/>
                  </a:cubicBezTo>
                  <a:cubicBezTo>
                    <a:pt x="4912" y="3589"/>
                    <a:pt x="5389" y="3839"/>
                    <a:pt x="5865" y="4115"/>
                  </a:cubicBezTo>
                  <a:cubicBezTo>
                    <a:pt x="6341" y="4366"/>
                    <a:pt x="6817" y="4616"/>
                    <a:pt x="7293" y="4867"/>
                  </a:cubicBezTo>
                  <a:cubicBezTo>
                    <a:pt x="7770" y="5143"/>
                    <a:pt x="8246" y="5393"/>
                    <a:pt x="8722" y="5669"/>
                  </a:cubicBezTo>
                  <a:cubicBezTo>
                    <a:pt x="9173" y="5920"/>
                    <a:pt x="9624" y="6170"/>
                    <a:pt x="10075" y="6421"/>
                  </a:cubicBezTo>
                  <a:cubicBezTo>
                    <a:pt x="10301" y="6546"/>
                    <a:pt x="10501" y="6647"/>
                    <a:pt x="10727" y="6747"/>
                  </a:cubicBezTo>
                  <a:cubicBezTo>
                    <a:pt x="10978" y="6872"/>
                    <a:pt x="11253" y="6997"/>
                    <a:pt x="11504" y="7123"/>
                  </a:cubicBezTo>
                  <a:cubicBezTo>
                    <a:pt x="12005" y="7323"/>
                    <a:pt x="12481" y="7549"/>
                    <a:pt x="13008" y="7674"/>
                  </a:cubicBezTo>
                  <a:cubicBezTo>
                    <a:pt x="13058" y="7674"/>
                    <a:pt x="13083" y="7699"/>
                    <a:pt x="13133" y="7699"/>
                  </a:cubicBezTo>
                  <a:cubicBezTo>
                    <a:pt x="13359" y="7699"/>
                    <a:pt x="13559" y="7524"/>
                    <a:pt x="13609" y="7298"/>
                  </a:cubicBezTo>
                  <a:cubicBezTo>
                    <a:pt x="13684" y="7048"/>
                    <a:pt x="13509" y="6772"/>
                    <a:pt x="13233" y="6722"/>
                  </a:cubicBezTo>
                  <a:cubicBezTo>
                    <a:pt x="13183" y="6697"/>
                    <a:pt x="13108" y="6672"/>
                    <a:pt x="13033" y="6672"/>
                  </a:cubicBezTo>
                  <a:cubicBezTo>
                    <a:pt x="12958" y="6621"/>
                    <a:pt x="12857" y="6596"/>
                    <a:pt x="12782" y="6571"/>
                  </a:cubicBezTo>
                  <a:cubicBezTo>
                    <a:pt x="12657" y="6521"/>
                    <a:pt x="12557" y="6496"/>
                    <a:pt x="12431" y="6446"/>
                  </a:cubicBezTo>
                  <a:cubicBezTo>
                    <a:pt x="12256" y="6371"/>
                    <a:pt x="12080" y="6296"/>
                    <a:pt x="11880" y="6220"/>
                  </a:cubicBezTo>
                  <a:cubicBezTo>
                    <a:pt x="11429" y="5995"/>
                    <a:pt x="10978" y="5769"/>
                    <a:pt x="10501" y="5544"/>
                  </a:cubicBezTo>
                  <a:cubicBezTo>
                    <a:pt x="10050" y="5293"/>
                    <a:pt x="9574" y="5042"/>
                    <a:pt x="9123" y="4767"/>
                  </a:cubicBezTo>
                  <a:cubicBezTo>
                    <a:pt x="8196" y="4240"/>
                    <a:pt x="7243" y="3714"/>
                    <a:pt x="6291" y="3213"/>
                  </a:cubicBezTo>
                  <a:cubicBezTo>
                    <a:pt x="5815" y="2962"/>
                    <a:pt x="5338" y="2712"/>
                    <a:pt x="4887" y="2461"/>
                  </a:cubicBezTo>
                  <a:cubicBezTo>
                    <a:pt x="4411" y="2185"/>
                    <a:pt x="3960" y="1935"/>
                    <a:pt x="3484" y="1659"/>
                  </a:cubicBezTo>
                  <a:cubicBezTo>
                    <a:pt x="2607" y="1108"/>
                    <a:pt x="1704" y="581"/>
                    <a:pt x="802" y="55"/>
                  </a:cubicBezTo>
                  <a:cubicBezTo>
                    <a:pt x="735" y="18"/>
                    <a:pt x="659" y="0"/>
                    <a:pt x="5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68"/>
            <p:cNvSpPr/>
            <p:nvPr/>
          </p:nvSpPr>
          <p:spPr>
            <a:xfrm>
              <a:off x="1477575" y="824050"/>
              <a:ext cx="109050" cy="89525"/>
            </a:xfrm>
            <a:custGeom>
              <a:avLst/>
              <a:gdLst/>
              <a:ahLst/>
              <a:cxnLst/>
              <a:rect l="l" t="t" r="r" b="b"/>
              <a:pathLst>
                <a:path w="4362" h="3581" extrusionOk="0">
                  <a:moveTo>
                    <a:pt x="580" y="0"/>
                  </a:moveTo>
                  <a:cubicBezTo>
                    <a:pt x="376" y="0"/>
                    <a:pt x="182" y="121"/>
                    <a:pt x="101" y="323"/>
                  </a:cubicBezTo>
                  <a:cubicBezTo>
                    <a:pt x="1" y="548"/>
                    <a:pt x="101" y="799"/>
                    <a:pt x="302" y="924"/>
                  </a:cubicBezTo>
                  <a:lnTo>
                    <a:pt x="327" y="924"/>
                  </a:lnTo>
                  <a:cubicBezTo>
                    <a:pt x="452" y="1049"/>
                    <a:pt x="577" y="1200"/>
                    <a:pt x="728" y="1325"/>
                  </a:cubicBezTo>
                  <a:cubicBezTo>
                    <a:pt x="853" y="1450"/>
                    <a:pt x="953" y="1576"/>
                    <a:pt x="1078" y="1701"/>
                  </a:cubicBezTo>
                  <a:cubicBezTo>
                    <a:pt x="1204" y="1826"/>
                    <a:pt x="1329" y="1927"/>
                    <a:pt x="1454" y="2027"/>
                  </a:cubicBezTo>
                  <a:cubicBezTo>
                    <a:pt x="1580" y="2127"/>
                    <a:pt x="1705" y="2227"/>
                    <a:pt x="1830" y="2328"/>
                  </a:cubicBezTo>
                  <a:cubicBezTo>
                    <a:pt x="2382" y="2729"/>
                    <a:pt x="2958" y="3104"/>
                    <a:pt x="3510" y="3506"/>
                  </a:cubicBezTo>
                  <a:cubicBezTo>
                    <a:pt x="3585" y="3556"/>
                    <a:pt x="3685" y="3581"/>
                    <a:pt x="3785" y="3581"/>
                  </a:cubicBezTo>
                  <a:cubicBezTo>
                    <a:pt x="3961" y="3581"/>
                    <a:pt x="4111" y="3506"/>
                    <a:pt x="4186" y="3380"/>
                  </a:cubicBezTo>
                  <a:cubicBezTo>
                    <a:pt x="4362" y="3155"/>
                    <a:pt x="4312" y="2854"/>
                    <a:pt x="4086" y="2703"/>
                  </a:cubicBezTo>
                  <a:cubicBezTo>
                    <a:pt x="3735" y="2453"/>
                    <a:pt x="3384" y="2202"/>
                    <a:pt x="3033" y="1977"/>
                  </a:cubicBezTo>
                  <a:cubicBezTo>
                    <a:pt x="2883" y="1851"/>
                    <a:pt x="2708" y="1751"/>
                    <a:pt x="2532" y="1626"/>
                  </a:cubicBezTo>
                  <a:cubicBezTo>
                    <a:pt x="2382" y="1500"/>
                    <a:pt x="2206" y="1375"/>
                    <a:pt x="2056" y="1250"/>
                  </a:cubicBezTo>
                  <a:cubicBezTo>
                    <a:pt x="1855" y="1074"/>
                    <a:pt x="1655" y="899"/>
                    <a:pt x="1479" y="698"/>
                  </a:cubicBezTo>
                  <a:cubicBezTo>
                    <a:pt x="1354" y="573"/>
                    <a:pt x="1254" y="473"/>
                    <a:pt x="1154" y="348"/>
                  </a:cubicBezTo>
                  <a:cubicBezTo>
                    <a:pt x="1028" y="222"/>
                    <a:pt x="903" y="97"/>
                    <a:pt x="728" y="22"/>
                  </a:cubicBezTo>
                  <a:cubicBezTo>
                    <a:pt x="679" y="7"/>
                    <a:pt x="629" y="0"/>
                    <a:pt x="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68"/>
            <p:cNvSpPr/>
            <p:nvPr/>
          </p:nvSpPr>
          <p:spPr>
            <a:xfrm>
              <a:off x="1540875" y="797600"/>
              <a:ext cx="47000" cy="115975"/>
            </a:xfrm>
            <a:custGeom>
              <a:avLst/>
              <a:gdLst/>
              <a:ahLst/>
              <a:cxnLst/>
              <a:rect l="l" t="t" r="r" b="b"/>
              <a:pathLst>
                <a:path w="1880" h="4639" extrusionOk="0">
                  <a:moveTo>
                    <a:pt x="518" y="0"/>
                  </a:moveTo>
                  <a:cubicBezTo>
                    <a:pt x="504" y="0"/>
                    <a:pt x="490" y="1"/>
                    <a:pt x="476" y="2"/>
                  </a:cubicBezTo>
                  <a:cubicBezTo>
                    <a:pt x="226" y="2"/>
                    <a:pt x="0" y="228"/>
                    <a:pt x="0" y="503"/>
                  </a:cubicBezTo>
                  <a:cubicBezTo>
                    <a:pt x="25" y="829"/>
                    <a:pt x="100" y="1155"/>
                    <a:pt x="176" y="1481"/>
                  </a:cubicBezTo>
                  <a:cubicBezTo>
                    <a:pt x="226" y="1832"/>
                    <a:pt x="301" y="2157"/>
                    <a:pt x="376" y="2483"/>
                  </a:cubicBezTo>
                  <a:cubicBezTo>
                    <a:pt x="526" y="3085"/>
                    <a:pt x="677" y="3686"/>
                    <a:pt x="852" y="4288"/>
                  </a:cubicBezTo>
                  <a:cubicBezTo>
                    <a:pt x="902" y="4513"/>
                    <a:pt x="1103" y="4639"/>
                    <a:pt x="1328" y="4639"/>
                  </a:cubicBezTo>
                  <a:lnTo>
                    <a:pt x="1454" y="4639"/>
                  </a:lnTo>
                  <a:cubicBezTo>
                    <a:pt x="1729" y="4564"/>
                    <a:pt x="1880" y="4288"/>
                    <a:pt x="1805" y="4012"/>
                  </a:cubicBezTo>
                  <a:cubicBezTo>
                    <a:pt x="1554" y="3210"/>
                    <a:pt x="1353" y="2358"/>
                    <a:pt x="1178" y="1531"/>
                  </a:cubicBezTo>
                  <a:cubicBezTo>
                    <a:pt x="1103" y="1180"/>
                    <a:pt x="1028" y="829"/>
                    <a:pt x="978" y="478"/>
                  </a:cubicBezTo>
                  <a:cubicBezTo>
                    <a:pt x="978" y="217"/>
                    <a:pt x="774" y="0"/>
                    <a:pt x="5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68"/>
            <p:cNvSpPr/>
            <p:nvPr/>
          </p:nvSpPr>
          <p:spPr>
            <a:xfrm>
              <a:off x="1459400" y="884050"/>
              <a:ext cx="127850" cy="50825"/>
            </a:xfrm>
            <a:custGeom>
              <a:avLst/>
              <a:gdLst/>
              <a:ahLst/>
              <a:cxnLst/>
              <a:rect l="l" t="t" r="r" b="b"/>
              <a:pathLst>
                <a:path w="5114" h="2033" extrusionOk="0">
                  <a:moveTo>
                    <a:pt x="4594" y="0"/>
                  </a:moveTo>
                  <a:cubicBezTo>
                    <a:pt x="4517" y="0"/>
                    <a:pt x="4439" y="22"/>
                    <a:pt x="4362" y="53"/>
                  </a:cubicBezTo>
                  <a:cubicBezTo>
                    <a:pt x="4287" y="78"/>
                    <a:pt x="4186" y="103"/>
                    <a:pt x="4111" y="128"/>
                  </a:cubicBezTo>
                  <a:cubicBezTo>
                    <a:pt x="3510" y="329"/>
                    <a:pt x="2858" y="479"/>
                    <a:pt x="2232" y="629"/>
                  </a:cubicBezTo>
                  <a:cubicBezTo>
                    <a:pt x="1630" y="755"/>
                    <a:pt x="1029" y="905"/>
                    <a:pt x="402" y="1080"/>
                  </a:cubicBezTo>
                  <a:cubicBezTo>
                    <a:pt x="151" y="1131"/>
                    <a:pt x="1" y="1431"/>
                    <a:pt x="76" y="1682"/>
                  </a:cubicBezTo>
                  <a:cubicBezTo>
                    <a:pt x="151" y="1908"/>
                    <a:pt x="352" y="2033"/>
                    <a:pt x="552" y="2033"/>
                  </a:cubicBezTo>
                  <a:cubicBezTo>
                    <a:pt x="602" y="2033"/>
                    <a:pt x="653" y="2033"/>
                    <a:pt x="678" y="2008"/>
                  </a:cubicBezTo>
                  <a:cubicBezTo>
                    <a:pt x="1379" y="1832"/>
                    <a:pt x="2081" y="1682"/>
                    <a:pt x="2758" y="1507"/>
                  </a:cubicBezTo>
                  <a:cubicBezTo>
                    <a:pt x="3109" y="1431"/>
                    <a:pt x="3460" y="1356"/>
                    <a:pt x="3785" y="1256"/>
                  </a:cubicBezTo>
                  <a:cubicBezTo>
                    <a:pt x="4111" y="1181"/>
                    <a:pt x="4437" y="1055"/>
                    <a:pt x="4763" y="955"/>
                  </a:cubicBezTo>
                  <a:cubicBezTo>
                    <a:pt x="5013" y="855"/>
                    <a:pt x="5114" y="529"/>
                    <a:pt x="5013" y="303"/>
                  </a:cubicBezTo>
                  <a:cubicBezTo>
                    <a:pt x="4963" y="178"/>
                    <a:pt x="4838" y="78"/>
                    <a:pt x="4738" y="28"/>
                  </a:cubicBezTo>
                  <a:cubicBezTo>
                    <a:pt x="4690" y="9"/>
                    <a:pt x="4642" y="0"/>
                    <a:pt x="45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68"/>
            <p:cNvSpPr/>
            <p:nvPr/>
          </p:nvSpPr>
          <p:spPr>
            <a:xfrm>
              <a:off x="1486350" y="786125"/>
              <a:ext cx="130975" cy="188850"/>
            </a:xfrm>
            <a:custGeom>
              <a:avLst/>
              <a:gdLst/>
              <a:ahLst/>
              <a:cxnLst/>
              <a:rect l="l" t="t" r="r" b="b"/>
              <a:pathLst>
                <a:path w="5239" h="7554" extrusionOk="0">
                  <a:moveTo>
                    <a:pt x="4715" y="1"/>
                  </a:moveTo>
                  <a:cubicBezTo>
                    <a:pt x="4615" y="1"/>
                    <a:pt x="4512" y="29"/>
                    <a:pt x="4437" y="85"/>
                  </a:cubicBezTo>
                  <a:cubicBezTo>
                    <a:pt x="4311" y="160"/>
                    <a:pt x="4261" y="261"/>
                    <a:pt x="4211" y="386"/>
                  </a:cubicBezTo>
                  <a:cubicBezTo>
                    <a:pt x="4011" y="1063"/>
                    <a:pt x="3810" y="1764"/>
                    <a:pt x="3635" y="2441"/>
                  </a:cubicBezTo>
                  <a:cubicBezTo>
                    <a:pt x="3459" y="3118"/>
                    <a:pt x="3334" y="3819"/>
                    <a:pt x="3159" y="4496"/>
                  </a:cubicBezTo>
                  <a:cubicBezTo>
                    <a:pt x="3133" y="4571"/>
                    <a:pt x="3083" y="4672"/>
                    <a:pt x="3058" y="4772"/>
                  </a:cubicBezTo>
                  <a:cubicBezTo>
                    <a:pt x="3033" y="4797"/>
                    <a:pt x="3008" y="4847"/>
                    <a:pt x="2983" y="4897"/>
                  </a:cubicBezTo>
                  <a:cubicBezTo>
                    <a:pt x="2983" y="4897"/>
                    <a:pt x="2983" y="4897"/>
                    <a:pt x="2983" y="4922"/>
                  </a:cubicBezTo>
                  <a:cubicBezTo>
                    <a:pt x="2758" y="5048"/>
                    <a:pt x="2532" y="5173"/>
                    <a:pt x="2306" y="5298"/>
                  </a:cubicBezTo>
                  <a:cubicBezTo>
                    <a:pt x="2056" y="5449"/>
                    <a:pt x="1830" y="5599"/>
                    <a:pt x="1580" y="5774"/>
                  </a:cubicBezTo>
                  <a:cubicBezTo>
                    <a:pt x="1354" y="5925"/>
                    <a:pt x="1128" y="6075"/>
                    <a:pt x="903" y="6226"/>
                  </a:cubicBezTo>
                  <a:cubicBezTo>
                    <a:pt x="778" y="6301"/>
                    <a:pt x="677" y="6376"/>
                    <a:pt x="552" y="6451"/>
                  </a:cubicBezTo>
                  <a:cubicBezTo>
                    <a:pt x="402" y="6551"/>
                    <a:pt x="226" y="6652"/>
                    <a:pt x="126" y="6827"/>
                  </a:cubicBezTo>
                  <a:cubicBezTo>
                    <a:pt x="1" y="7053"/>
                    <a:pt x="101" y="7378"/>
                    <a:pt x="326" y="7504"/>
                  </a:cubicBezTo>
                  <a:cubicBezTo>
                    <a:pt x="402" y="7529"/>
                    <a:pt x="502" y="7554"/>
                    <a:pt x="577" y="7554"/>
                  </a:cubicBezTo>
                  <a:cubicBezTo>
                    <a:pt x="627" y="7554"/>
                    <a:pt x="652" y="7554"/>
                    <a:pt x="702" y="7529"/>
                  </a:cubicBezTo>
                  <a:cubicBezTo>
                    <a:pt x="778" y="7504"/>
                    <a:pt x="853" y="7454"/>
                    <a:pt x="903" y="7403"/>
                  </a:cubicBezTo>
                  <a:cubicBezTo>
                    <a:pt x="928" y="7403"/>
                    <a:pt x="953" y="7378"/>
                    <a:pt x="978" y="7353"/>
                  </a:cubicBezTo>
                  <a:cubicBezTo>
                    <a:pt x="1404" y="7078"/>
                    <a:pt x="1830" y="6777"/>
                    <a:pt x="2281" y="6501"/>
                  </a:cubicBezTo>
                  <a:cubicBezTo>
                    <a:pt x="2482" y="6351"/>
                    <a:pt x="2682" y="6226"/>
                    <a:pt x="2908" y="6100"/>
                  </a:cubicBezTo>
                  <a:cubicBezTo>
                    <a:pt x="3008" y="6025"/>
                    <a:pt x="3108" y="5975"/>
                    <a:pt x="3234" y="5900"/>
                  </a:cubicBezTo>
                  <a:cubicBezTo>
                    <a:pt x="3334" y="5850"/>
                    <a:pt x="3459" y="5774"/>
                    <a:pt x="3560" y="5699"/>
                  </a:cubicBezTo>
                  <a:cubicBezTo>
                    <a:pt x="3810" y="5524"/>
                    <a:pt x="3935" y="5223"/>
                    <a:pt x="4036" y="4947"/>
                  </a:cubicBezTo>
                  <a:cubicBezTo>
                    <a:pt x="4111" y="4772"/>
                    <a:pt x="4136" y="4596"/>
                    <a:pt x="4186" y="4421"/>
                  </a:cubicBezTo>
                  <a:cubicBezTo>
                    <a:pt x="4261" y="4170"/>
                    <a:pt x="4311" y="3920"/>
                    <a:pt x="4362" y="3669"/>
                  </a:cubicBezTo>
                  <a:cubicBezTo>
                    <a:pt x="4612" y="2642"/>
                    <a:pt x="4863" y="1614"/>
                    <a:pt x="5164" y="611"/>
                  </a:cubicBezTo>
                  <a:cubicBezTo>
                    <a:pt x="5239" y="361"/>
                    <a:pt x="5063" y="85"/>
                    <a:pt x="4813" y="10"/>
                  </a:cubicBezTo>
                  <a:cubicBezTo>
                    <a:pt x="4781" y="4"/>
                    <a:pt x="4748" y="1"/>
                    <a:pt x="4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68"/>
            <p:cNvSpPr/>
            <p:nvPr/>
          </p:nvSpPr>
          <p:spPr>
            <a:xfrm>
              <a:off x="2146125" y="766750"/>
              <a:ext cx="337750" cy="297200"/>
            </a:xfrm>
            <a:custGeom>
              <a:avLst/>
              <a:gdLst/>
              <a:ahLst/>
              <a:cxnLst/>
              <a:rect l="l" t="t" r="r" b="b"/>
              <a:pathLst>
                <a:path w="13510" h="11888" extrusionOk="0">
                  <a:moveTo>
                    <a:pt x="1217" y="11345"/>
                  </a:moveTo>
                  <a:cubicBezTo>
                    <a:pt x="1213" y="11350"/>
                    <a:pt x="1208" y="11356"/>
                    <a:pt x="1204" y="11361"/>
                  </a:cubicBezTo>
                  <a:cubicBezTo>
                    <a:pt x="1204" y="11361"/>
                    <a:pt x="1210" y="11355"/>
                    <a:pt x="1217" y="11345"/>
                  </a:cubicBezTo>
                  <a:close/>
                  <a:moveTo>
                    <a:pt x="12940" y="1"/>
                  </a:moveTo>
                  <a:cubicBezTo>
                    <a:pt x="12834" y="1"/>
                    <a:pt x="12727" y="35"/>
                    <a:pt x="12632" y="108"/>
                  </a:cubicBezTo>
                  <a:cubicBezTo>
                    <a:pt x="12532" y="208"/>
                    <a:pt x="12407" y="284"/>
                    <a:pt x="12307" y="384"/>
                  </a:cubicBezTo>
                  <a:cubicBezTo>
                    <a:pt x="11530" y="1036"/>
                    <a:pt x="10753" y="1712"/>
                    <a:pt x="9976" y="2389"/>
                  </a:cubicBezTo>
                  <a:cubicBezTo>
                    <a:pt x="9149" y="3066"/>
                    <a:pt x="8322" y="3742"/>
                    <a:pt x="7495" y="4419"/>
                  </a:cubicBezTo>
                  <a:cubicBezTo>
                    <a:pt x="6693" y="5096"/>
                    <a:pt x="5865" y="5798"/>
                    <a:pt x="5038" y="6474"/>
                  </a:cubicBezTo>
                  <a:cubicBezTo>
                    <a:pt x="4587" y="6875"/>
                    <a:pt x="4111" y="7251"/>
                    <a:pt x="3660" y="7652"/>
                  </a:cubicBezTo>
                  <a:cubicBezTo>
                    <a:pt x="3484" y="7803"/>
                    <a:pt x="3309" y="7953"/>
                    <a:pt x="3134" y="8103"/>
                  </a:cubicBezTo>
                  <a:cubicBezTo>
                    <a:pt x="3008" y="8229"/>
                    <a:pt x="2858" y="8354"/>
                    <a:pt x="2708" y="8504"/>
                  </a:cubicBezTo>
                  <a:cubicBezTo>
                    <a:pt x="2657" y="8529"/>
                    <a:pt x="2632" y="8554"/>
                    <a:pt x="2582" y="8605"/>
                  </a:cubicBezTo>
                  <a:cubicBezTo>
                    <a:pt x="2582" y="8605"/>
                    <a:pt x="2557" y="8630"/>
                    <a:pt x="2557" y="8630"/>
                  </a:cubicBezTo>
                  <a:cubicBezTo>
                    <a:pt x="2557" y="8630"/>
                    <a:pt x="2532" y="8655"/>
                    <a:pt x="2507" y="8655"/>
                  </a:cubicBezTo>
                  <a:cubicBezTo>
                    <a:pt x="2482" y="8680"/>
                    <a:pt x="2482" y="8705"/>
                    <a:pt x="2457" y="8730"/>
                  </a:cubicBezTo>
                  <a:cubicBezTo>
                    <a:pt x="2418" y="8749"/>
                    <a:pt x="2395" y="8783"/>
                    <a:pt x="2363" y="8809"/>
                  </a:cubicBezTo>
                  <a:lnTo>
                    <a:pt x="2363" y="8809"/>
                  </a:lnTo>
                  <a:cubicBezTo>
                    <a:pt x="2353" y="8814"/>
                    <a:pt x="2344" y="8820"/>
                    <a:pt x="2334" y="8829"/>
                  </a:cubicBezTo>
                  <a:lnTo>
                    <a:pt x="2334" y="8829"/>
                  </a:lnTo>
                  <a:cubicBezTo>
                    <a:pt x="2333" y="8829"/>
                    <a:pt x="2332" y="8830"/>
                    <a:pt x="2332" y="8830"/>
                  </a:cubicBezTo>
                  <a:cubicBezTo>
                    <a:pt x="2332" y="8830"/>
                    <a:pt x="2332" y="8830"/>
                    <a:pt x="2333" y="8830"/>
                  </a:cubicBezTo>
                  <a:lnTo>
                    <a:pt x="2333" y="8830"/>
                  </a:lnTo>
                  <a:cubicBezTo>
                    <a:pt x="2324" y="8838"/>
                    <a:pt x="2315" y="8846"/>
                    <a:pt x="2307" y="8855"/>
                  </a:cubicBezTo>
                  <a:cubicBezTo>
                    <a:pt x="2281" y="8880"/>
                    <a:pt x="2281" y="8880"/>
                    <a:pt x="2256" y="8905"/>
                  </a:cubicBezTo>
                  <a:cubicBezTo>
                    <a:pt x="2256" y="8905"/>
                    <a:pt x="2231" y="8930"/>
                    <a:pt x="2206" y="8955"/>
                  </a:cubicBezTo>
                  <a:lnTo>
                    <a:pt x="2181" y="8955"/>
                  </a:lnTo>
                  <a:cubicBezTo>
                    <a:pt x="2181" y="8980"/>
                    <a:pt x="2181" y="8980"/>
                    <a:pt x="2156" y="8980"/>
                  </a:cubicBezTo>
                  <a:cubicBezTo>
                    <a:pt x="2156" y="9006"/>
                    <a:pt x="2131" y="9031"/>
                    <a:pt x="2131" y="9031"/>
                  </a:cubicBezTo>
                  <a:cubicBezTo>
                    <a:pt x="2106" y="9031"/>
                    <a:pt x="2106" y="9056"/>
                    <a:pt x="2106" y="9056"/>
                  </a:cubicBezTo>
                  <a:cubicBezTo>
                    <a:pt x="2081" y="9056"/>
                    <a:pt x="2081" y="9081"/>
                    <a:pt x="2056" y="9081"/>
                  </a:cubicBezTo>
                  <a:cubicBezTo>
                    <a:pt x="2031" y="9106"/>
                    <a:pt x="2006" y="9131"/>
                    <a:pt x="1981" y="9156"/>
                  </a:cubicBezTo>
                  <a:cubicBezTo>
                    <a:pt x="1956" y="9181"/>
                    <a:pt x="1956" y="9206"/>
                    <a:pt x="1931" y="9206"/>
                  </a:cubicBezTo>
                  <a:cubicBezTo>
                    <a:pt x="1931" y="9206"/>
                    <a:pt x="1931" y="9231"/>
                    <a:pt x="1906" y="9231"/>
                  </a:cubicBezTo>
                  <a:cubicBezTo>
                    <a:pt x="1906" y="9231"/>
                    <a:pt x="1906" y="9231"/>
                    <a:pt x="1880" y="9256"/>
                  </a:cubicBezTo>
                  <a:cubicBezTo>
                    <a:pt x="1855" y="9281"/>
                    <a:pt x="1830" y="9306"/>
                    <a:pt x="1805" y="9331"/>
                  </a:cubicBezTo>
                  <a:cubicBezTo>
                    <a:pt x="1730" y="9381"/>
                    <a:pt x="1655" y="9457"/>
                    <a:pt x="1605" y="9532"/>
                  </a:cubicBezTo>
                  <a:cubicBezTo>
                    <a:pt x="1404" y="9707"/>
                    <a:pt x="1229" y="9883"/>
                    <a:pt x="1053" y="10058"/>
                  </a:cubicBezTo>
                  <a:cubicBezTo>
                    <a:pt x="903" y="10209"/>
                    <a:pt x="728" y="10384"/>
                    <a:pt x="577" y="10559"/>
                  </a:cubicBezTo>
                  <a:cubicBezTo>
                    <a:pt x="427" y="10735"/>
                    <a:pt x="276" y="10910"/>
                    <a:pt x="151" y="11111"/>
                  </a:cubicBezTo>
                  <a:cubicBezTo>
                    <a:pt x="1" y="11336"/>
                    <a:pt x="26" y="11637"/>
                    <a:pt x="251" y="11813"/>
                  </a:cubicBezTo>
                  <a:cubicBezTo>
                    <a:pt x="352" y="11863"/>
                    <a:pt x="452" y="11888"/>
                    <a:pt x="552" y="11888"/>
                  </a:cubicBezTo>
                  <a:cubicBezTo>
                    <a:pt x="703" y="11888"/>
                    <a:pt x="853" y="11838"/>
                    <a:pt x="953" y="11687"/>
                  </a:cubicBezTo>
                  <a:cubicBezTo>
                    <a:pt x="1028" y="11562"/>
                    <a:pt x="1129" y="11437"/>
                    <a:pt x="1229" y="11311"/>
                  </a:cubicBezTo>
                  <a:lnTo>
                    <a:pt x="1229" y="11311"/>
                  </a:lnTo>
                  <a:cubicBezTo>
                    <a:pt x="1229" y="11323"/>
                    <a:pt x="1223" y="11336"/>
                    <a:pt x="1217" y="11345"/>
                  </a:cubicBezTo>
                  <a:lnTo>
                    <a:pt x="1217" y="11345"/>
                  </a:lnTo>
                  <a:cubicBezTo>
                    <a:pt x="1311" y="11225"/>
                    <a:pt x="1385" y="11106"/>
                    <a:pt x="1505" y="11011"/>
                  </a:cubicBezTo>
                  <a:cubicBezTo>
                    <a:pt x="1630" y="10860"/>
                    <a:pt x="1780" y="10735"/>
                    <a:pt x="1906" y="10584"/>
                  </a:cubicBezTo>
                  <a:cubicBezTo>
                    <a:pt x="2031" y="10484"/>
                    <a:pt x="2131" y="10384"/>
                    <a:pt x="2256" y="10259"/>
                  </a:cubicBezTo>
                  <a:cubicBezTo>
                    <a:pt x="2332" y="10183"/>
                    <a:pt x="2407" y="10108"/>
                    <a:pt x="2482" y="10033"/>
                  </a:cubicBezTo>
                  <a:cubicBezTo>
                    <a:pt x="2482" y="10033"/>
                    <a:pt x="2507" y="10033"/>
                    <a:pt x="2507" y="10008"/>
                  </a:cubicBezTo>
                  <a:cubicBezTo>
                    <a:pt x="2532" y="10008"/>
                    <a:pt x="2532" y="10008"/>
                    <a:pt x="2557" y="9983"/>
                  </a:cubicBezTo>
                  <a:cubicBezTo>
                    <a:pt x="2582" y="9958"/>
                    <a:pt x="2607" y="9933"/>
                    <a:pt x="2607" y="9933"/>
                  </a:cubicBezTo>
                  <a:cubicBezTo>
                    <a:pt x="2657" y="9883"/>
                    <a:pt x="2682" y="9858"/>
                    <a:pt x="2708" y="9833"/>
                  </a:cubicBezTo>
                  <a:cubicBezTo>
                    <a:pt x="2733" y="9808"/>
                    <a:pt x="2758" y="9808"/>
                    <a:pt x="2758" y="9782"/>
                  </a:cubicBezTo>
                  <a:cubicBezTo>
                    <a:pt x="2783" y="9782"/>
                    <a:pt x="2783" y="9757"/>
                    <a:pt x="2808" y="9732"/>
                  </a:cubicBezTo>
                  <a:cubicBezTo>
                    <a:pt x="2808" y="9732"/>
                    <a:pt x="2833" y="9707"/>
                    <a:pt x="2858" y="9707"/>
                  </a:cubicBezTo>
                  <a:cubicBezTo>
                    <a:pt x="2858" y="9682"/>
                    <a:pt x="2858" y="9682"/>
                    <a:pt x="2883" y="9682"/>
                  </a:cubicBezTo>
                  <a:cubicBezTo>
                    <a:pt x="2883" y="9657"/>
                    <a:pt x="2883" y="9657"/>
                    <a:pt x="2908" y="9657"/>
                  </a:cubicBezTo>
                  <a:cubicBezTo>
                    <a:pt x="2908" y="9632"/>
                    <a:pt x="2933" y="9632"/>
                    <a:pt x="2958" y="9607"/>
                  </a:cubicBezTo>
                  <a:cubicBezTo>
                    <a:pt x="2958" y="9607"/>
                    <a:pt x="2958" y="9607"/>
                    <a:pt x="2958" y="9582"/>
                  </a:cubicBezTo>
                  <a:cubicBezTo>
                    <a:pt x="2983" y="9582"/>
                    <a:pt x="2983" y="9582"/>
                    <a:pt x="3008" y="9557"/>
                  </a:cubicBezTo>
                  <a:cubicBezTo>
                    <a:pt x="3033" y="9532"/>
                    <a:pt x="3058" y="9507"/>
                    <a:pt x="3083" y="9482"/>
                  </a:cubicBezTo>
                  <a:cubicBezTo>
                    <a:pt x="3109" y="9457"/>
                    <a:pt x="3109" y="9457"/>
                    <a:pt x="3134" y="9432"/>
                  </a:cubicBezTo>
                  <a:lnTo>
                    <a:pt x="3159" y="9432"/>
                  </a:lnTo>
                  <a:cubicBezTo>
                    <a:pt x="3159" y="9419"/>
                    <a:pt x="3165" y="9413"/>
                    <a:pt x="3171" y="9407"/>
                  </a:cubicBezTo>
                  <a:lnTo>
                    <a:pt x="3184" y="9407"/>
                  </a:lnTo>
                  <a:cubicBezTo>
                    <a:pt x="3184" y="9381"/>
                    <a:pt x="3184" y="9381"/>
                    <a:pt x="3209" y="9381"/>
                  </a:cubicBezTo>
                  <a:cubicBezTo>
                    <a:pt x="3209" y="9356"/>
                    <a:pt x="3209" y="9356"/>
                    <a:pt x="3209" y="9356"/>
                  </a:cubicBezTo>
                  <a:cubicBezTo>
                    <a:pt x="3259" y="9331"/>
                    <a:pt x="3309" y="9281"/>
                    <a:pt x="3359" y="9231"/>
                  </a:cubicBezTo>
                  <a:cubicBezTo>
                    <a:pt x="3810" y="8830"/>
                    <a:pt x="4261" y="8429"/>
                    <a:pt x="4738" y="8028"/>
                  </a:cubicBezTo>
                  <a:cubicBezTo>
                    <a:pt x="5089" y="7727"/>
                    <a:pt x="5464" y="7402"/>
                    <a:pt x="5840" y="7101"/>
                  </a:cubicBezTo>
                  <a:cubicBezTo>
                    <a:pt x="6667" y="6399"/>
                    <a:pt x="7495" y="5722"/>
                    <a:pt x="8322" y="5021"/>
                  </a:cubicBezTo>
                  <a:cubicBezTo>
                    <a:pt x="9174" y="4319"/>
                    <a:pt x="10051" y="3617"/>
                    <a:pt x="10878" y="2890"/>
                  </a:cubicBezTo>
                  <a:cubicBezTo>
                    <a:pt x="11680" y="2214"/>
                    <a:pt x="12457" y="1537"/>
                    <a:pt x="13259" y="885"/>
                  </a:cubicBezTo>
                  <a:cubicBezTo>
                    <a:pt x="13459" y="710"/>
                    <a:pt x="13510" y="384"/>
                    <a:pt x="13334" y="183"/>
                  </a:cubicBezTo>
                  <a:cubicBezTo>
                    <a:pt x="13232" y="67"/>
                    <a:pt x="13088" y="1"/>
                    <a:pt x="129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68"/>
            <p:cNvSpPr/>
            <p:nvPr/>
          </p:nvSpPr>
          <p:spPr>
            <a:xfrm>
              <a:off x="2403650" y="755575"/>
              <a:ext cx="118450" cy="96600"/>
            </a:xfrm>
            <a:custGeom>
              <a:avLst/>
              <a:gdLst/>
              <a:ahLst/>
              <a:cxnLst/>
              <a:rect l="l" t="t" r="r" b="b"/>
              <a:pathLst>
                <a:path w="4738" h="3864" extrusionOk="0">
                  <a:moveTo>
                    <a:pt x="1142" y="0"/>
                  </a:moveTo>
                  <a:cubicBezTo>
                    <a:pt x="963" y="0"/>
                    <a:pt x="792" y="97"/>
                    <a:pt x="702" y="254"/>
                  </a:cubicBezTo>
                  <a:cubicBezTo>
                    <a:pt x="627" y="405"/>
                    <a:pt x="602" y="580"/>
                    <a:pt x="552" y="731"/>
                  </a:cubicBezTo>
                  <a:cubicBezTo>
                    <a:pt x="527" y="831"/>
                    <a:pt x="502" y="956"/>
                    <a:pt x="452" y="1057"/>
                  </a:cubicBezTo>
                  <a:cubicBezTo>
                    <a:pt x="377" y="1307"/>
                    <a:pt x="301" y="1558"/>
                    <a:pt x="226" y="1833"/>
                  </a:cubicBezTo>
                  <a:cubicBezTo>
                    <a:pt x="201" y="1934"/>
                    <a:pt x="151" y="2059"/>
                    <a:pt x="126" y="2184"/>
                  </a:cubicBezTo>
                  <a:cubicBezTo>
                    <a:pt x="101" y="2285"/>
                    <a:pt x="51" y="2385"/>
                    <a:pt x="26" y="2485"/>
                  </a:cubicBezTo>
                  <a:cubicBezTo>
                    <a:pt x="26" y="2585"/>
                    <a:pt x="1" y="2661"/>
                    <a:pt x="1" y="2736"/>
                  </a:cubicBezTo>
                  <a:cubicBezTo>
                    <a:pt x="1" y="2811"/>
                    <a:pt x="26" y="2861"/>
                    <a:pt x="51" y="2936"/>
                  </a:cubicBezTo>
                  <a:cubicBezTo>
                    <a:pt x="76" y="3036"/>
                    <a:pt x="151" y="3162"/>
                    <a:pt x="226" y="3262"/>
                  </a:cubicBezTo>
                  <a:cubicBezTo>
                    <a:pt x="427" y="3463"/>
                    <a:pt x="702" y="3588"/>
                    <a:pt x="978" y="3663"/>
                  </a:cubicBezTo>
                  <a:cubicBezTo>
                    <a:pt x="1279" y="3738"/>
                    <a:pt x="1580" y="3788"/>
                    <a:pt x="1905" y="3813"/>
                  </a:cubicBezTo>
                  <a:cubicBezTo>
                    <a:pt x="2181" y="3838"/>
                    <a:pt x="2457" y="3838"/>
                    <a:pt x="2732" y="3864"/>
                  </a:cubicBezTo>
                  <a:lnTo>
                    <a:pt x="3284" y="3864"/>
                  </a:lnTo>
                  <a:cubicBezTo>
                    <a:pt x="3610" y="3864"/>
                    <a:pt x="3935" y="3864"/>
                    <a:pt x="4236" y="3838"/>
                  </a:cubicBezTo>
                  <a:cubicBezTo>
                    <a:pt x="4512" y="3838"/>
                    <a:pt x="4737" y="3613"/>
                    <a:pt x="4712" y="3337"/>
                  </a:cubicBezTo>
                  <a:cubicBezTo>
                    <a:pt x="4712" y="3076"/>
                    <a:pt x="4509" y="2859"/>
                    <a:pt x="4253" y="2859"/>
                  </a:cubicBezTo>
                  <a:cubicBezTo>
                    <a:pt x="4239" y="2859"/>
                    <a:pt x="4225" y="2860"/>
                    <a:pt x="4211" y="2861"/>
                  </a:cubicBezTo>
                  <a:cubicBezTo>
                    <a:pt x="3935" y="2874"/>
                    <a:pt x="3653" y="2880"/>
                    <a:pt x="3368" y="2880"/>
                  </a:cubicBezTo>
                  <a:cubicBezTo>
                    <a:pt x="3083" y="2880"/>
                    <a:pt x="2795" y="2874"/>
                    <a:pt x="2507" y="2861"/>
                  </a:cubicBezTo>
                  <a:cubicBezTo>
                    <a:pt x="2156" y="2836"/>
                    <a:pt x="1780" y="2811"/>
                    <a:pt x="1429" y="2761"/>
                  </a:cubicBezTo>
                  <a:cubicBezTo>
                    <a:pt x="1354" y="2736"/>
                    <a:pt x="1279" y="2736"/>
                    <a:pt x="1204" y="2711"/>
                  </a:cubicBezTo>
                  <a:cubicBezTo>
                    <a:pt x="1153" y="2686"/>
                    <a:pt x="1128" y="2661"/>
                    <a:pt x="1078" y="2661"/>
                  </a:cubicBezTo>
                  <a:cubicBezTo>
                    <a:pt x="1053" y="2635"/>
                    <a:pt x="1028" y="2635"/>
                    <a:pt x="1028" y="2635"/>
                  </a:cubicBezTo>
                  <a:cubicBezTo>
                    <a:pt x="1053" y="2510"/>
                    <a:pt x="1078" y="2410"/>
                    <a:pt x="1128" y="2310"/>
                  </a:cubicBezTo>
                  <a:cubicBezTo>
                    <a:pt x="1179" y="2134"/>
                    <a:pt x="1204" y="1984"/>
                    <a:pt x="1254" y="1808"/>
                  </a:cubicBezTo>
                  <a:cubicBezTo>
                    <a:pt x="1354" y="1483"/>
                    <a:pt x="1454" y="1157"/>
                    <a:pt x="1554" y="856"/>
                  </a:cubicBezTo>
                  <a:cubicBezTo>
                    <a:pt x="1554" y="806"/>
                    <a:pt x="1554" y="781"/>
                    <a:pt x="1580" y="756"/>
                  </a:cubicBezTo>
                  <a:cubicBezTo>
                    <a:pt x="1605" y="681"/>
                    <a:pt x="1630" y="605"/>
                    <a:pt x="1655" y="530"/>
                  </a:cubicBezTo>
                  <a:cubicBezTo>
                    <a:pt x="1680" y="280"/>
                    <a:pt x="1479" y="29"/>
                    <a:pt x="1204" y="4"/>
                  </a:cubicBezTo>
                  <a:cubicBezTo>
                    <a:pt x="1183" y="1"/>
                    <a:pt x="1163" y="0"/>
                    <a:pt x="1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68"/>
            <p:cNvSpPr/>
            <p:nvPr/>
          </p:nvSpPr>
          <p:spPr>
            <a:xfrm>
              <a:off x="2374200" y="770075"/>
              <a:ext cx="137875" cy="119075"/>
            </a:xfrm>
            <a:custGeom>
              <a:avLst/>
              <a:gdLst/>
              <a:ahLst/>
              <a:cxnLst/>
              <a:rect l="l" t="t" r="r" b="b"/>
              <a:pathLst>
                <a:path w="5515" h="4763" extrusionOk="0">
                  <a:moveTo>
                    <a:pt x="1323" y="2257"/>
                  </a:moveTo>
                  <a:cubicBezTo>
                    <a:pt x="1325" y="2265"/>
                    <a:pt x="1327" y="2273"/>
                    <a:pt x="1329" y="2281"/>
                  </a:cubicBezTo>
                  <a:cubicBezTo>
                    <a:pt x="1329" y="2273"/>
                    <a:pt x="1326" y="2265"/>
                    <a:pt x="1323" y="2257"/>
                  </a:cubicBezTo>
                  <a:close/>
                  <a:moveTo>
                    <a:pt x="1057" y="3322"/>
                  </a:moveTo>
                  <a:cubicBezTo>
                    <a:pt x="1065" y="3334"/>
                    <a:pt x="1084" y="3334"/>
                    <a:pt x="1103" y="3334"/>
                  </a:cubicBezTo>
                  <a:cubicBezTo>
                    <a:pt x="1088" y="3330"/>
                    <a:pt x="1072" y="3326"/>
                    <a:pt x="1057" y="3322"/>
                  </a:cubicBezTo>
                  <a:close/>
                  <a:moveTo>
                    <a:pt x="4692" y="4703"/>
                  </a:moveTo>
                  <a:cubicBezTo>
                    <a:pt x="4696" y="4708"/>
                    <a:pt x="4702" y="4712"/>
                    <a:pt x="4712" y="4712"/>
                  </a:cubicBezTo>
                  <a:cubicBezTo>
                    <a:pt x="4706" y="4709"/>
                    <a:pt x="4699" y="4706"/>
                    <a:pt x="4692" y="4703"/>
                  </a:cubicBezTo>
                  <a:close/>
                  <a:moveTo>
                    <a:pt x="577" y="0"/>
                  </a:moveTo>
                  <a:cubicBezTo>
                    <a:pt x="427" y="0"/>
                    <a:pt x="301" y="25"/>
                    <a:pt x="201" y="101"/>
                  </a:cubicBezTo>
                  <a:cubicBezTo>
                    <a:pt x="101" y="201"/>
                    <a:pt x="51" y="301"/>
                    <a:pt x="26" y="451"/>
                  </a:cubicBezTo>
                  <a:cubicBezTo>
                    <a:pt x="1" y="602"/>
                    <a:pt x="51" y="802"/>
                    <a:pt x="76" y="978"/>
                  </a:cubicBezTo>
                  <a:cubicBezTo>
                    <a:pt x="101" y="1078"/>
                    <a:pt x="101" y="1178"/>
                    <a:pt x="126" y="1279"/>
                  </a:cubicBezTo>
                  <a:cubicBezTo>
                    <a:pt x="176" y="1504"/>
                    <a:pt x="201" y="1730"/>
                    <a:pt x="251" y="1930"/>
                  </a:cubicBezTo>
                  <a:cubicBezTo>
                    <a:pt x="301" y="2156"/>
                    <a:pt x="326" y="2381"/>
                    <a:pt x="377" y="2607"/>
                  </a:cubicBezTo>
                  <a:cubicBezTo>
                    <a:pt x="427" y="2757"/>
                    <a:pt x="452" y="2933"/>
                    <a:pt x="552" y="3058"/>
                  </a:cubicBezTo>
                  <a:cubicBezTo>
                    <a:pt x="627" y="3133"/>
                    <a:pt x="702" y="3208"/>
                    <a:pt x="803" y="3258"/>
                  </a:cubicBezTo>
                  <a:cubicBezTo>
                    <a:pt x="887" y="3280"/>
                    <a:pt x="972" y="3301"/>
                    <a:pt x="1057" y="3322"/>
                  </a:cubicBezTo>
                  <a:lnTo>
                    <a:pt x="1057" y="3322"/>
                  </a:lnTo>
                  <a:cubicBezTo>
                    <a:pt x="1055" y="3319"/>
                    <a:pt x="1053" y="3314"/>
                    <a:pt x="1053" y="3309"/>
                  </a:cubicBezTo>
                  <a:lnTo>
                    <a:pt x="1053" y="3309"/>
                  </a:lnTo>
                  <a:cubicBezTo>
                    <a:pt x="1204" y="3359"/>
                    <a:pt x="1354" y="3384"/>
                    <a:pt x="1479" y="3409"/>
                  </a:cubicBezTo>
                  <a:cubicBezTo>
                    <a:pt x="1605" y="3434"/>
                    <a:pt x="1730" y="3484"/>
                    <a:pt x="1830" y="3509"/>
                  </a:cubicBezTo>
                  <a:cubicBezTo>
                    <a:pt x="2331" y="3685"/>
                    <a:pt x="2808" y="3860"/>
                    <a:pt x="3284" y="4060"/>
                  </a:cubicBezTo>
                  <a:cubicBezTo>
                    <a:pt x="3753" y="4283"/>
                    <a:pt x="4223" y="4481"/>
                    <a:pt x="4692" y="4703"/>
                  </a:cubicBezTo>
                  <a:lnTo>
                    <a:pt x="4692" y="4703"/>
                  </a:lnTo>
                  <a:cubicBezTo>
                    <a:pt x="4687" y="4696"/>
                    <a:pt x="4687" y="4687"/>
                    <a:pt x="4687" y="4687"/>
                  </a:cubicBezTo>
                  <a:lnTo>
                    <a:pt x="4687" y="4687"/>
                  </a:lnTo>
                  <a:cubicBezTo>
                    <a:pt x="4687" y="4687"/>
                    <a:pt x="4712" y="4712"/>
                    <a:pt x="4712" y="4712"/>
                  </a:cubicBezTo>
                  <a:cubicBezTo>
                    <a:pt x="4788" y="4737"/>
                    <a:pt x="4888" y="4762"/>
                    <a:pt x="4963" y="4762"/>
                  </a:cubicBezTo>
                  <a:cubicBezTo>
                    <a:pt x="4988" y="4762"/>
                    <a:pt x="5038" y="4762"/>
                    <a:pt x="5088" y="4737"/>
                  </a:cubicBezTo>
                  <a:cubicBezTo>
                    <a:pt x="5214" y="4712"/>
                    <a:pt x="5314" y="4612"/>
                    <a:pt x="5389" y="4512"/>
                  </a:cubicBezTo>
                  <a:cubicBezTo>
                    <a:pt x="5514" y="4286"/>
                    <a:pt x="5439" y="3960"/>
                    <a:pt x="5189" y="3835"/>
                  </a:cubicBezTo>
                  <a:cubicBezTo>
                    <a:pt x="4838" y="3685"/>
                    <a:pt x="4512" y="3534"/>
                    <a:pt x="4161" y="3384"/>
                  </a:cubicBezTo>
                  <a:cubicBezTo>
                    <a:pt x="3860" y="3233"/>
                    <a:pt x="3560" y="3108"/>
                    <a:pt x="3259" y="2983"/>
                  </a:cubicBezTo>
                  <a:cubicBezTo>
                    <a:pt x="2908" y="2832"/>
                    <a:pt x="2557" y="2707"/>
                    <a:pt x="2181" y="2582"/>
                  </a:cubicBezTo>
                  <a:cubicBezTo>
                    <a:pt x="1905" y="2507"/>
                    <a:pt x="1630" y="2431"/>
                    <a:pt x="1354" y="2381"/>
                  </a:cubicBezTo>
                  <a:cubicBezTo>
                    <a:pt x="1335" y="2344"/>
                    <a:pt x="1331" y="2293"/>
                    <a:pt x="1319" y="2249"/>
                  </a:cubicBezTo>
                  <a:lnTo>
                    <a:pt x="1319" y="2249"/>
                  </a:lnTo>
                  <a:cubicBezTo>
                    <a:pt x="1321" y="2252"/>
                    <a:pt x="1322" y="2255"/>
                    <a:pt x="1323" y="2257"/>
                  </a:cubicBezTo>
                  <a:lnTo>
                    <a:pt x="1323" y="2257"/>
                  </a:lnTo>
                  <a:cubicBezTo>
                    <a:pt x="1251" y="1966"/>
                    <a:pt x="1202" y="1697"/>
                    <a:pt x="1154" y="1404"/>
                  </a:cubicBezTo>
                  <a:cubicBezTo>
                    <a:pt x="1128" y="1253"/>
                    <a:pt x="1103" y="1103"/>
                    <a:pt x="1078" y="978"/>
                  </a:cubicBezTo>
                  <a:cubicBezTo>
                    <a:pt x="1053" y="827"/>
                    <a:pt x="1028" y="702"/>
                    <a:pt x="1003" y="577"/>
                  </a:cubicBezTo>
                  <a:cubicBezTo>
                    <a:pt x="1053" y="351"/>
                    <a:pt x="928" y="101"/>
                    <a:pt x="702" y="25"/>
                  </a:cubicBezTo>
                  <a:cubicBezTo>
                    <a:pt x="652" y="25"/>
                    <a:pt x="627" y="0"/>
                    <a:pt x="5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05" name="Google Shape;3305;p68"/>
          <p:cNvGrpSpPr/>
          <p:nvPr/>
        </p:nvGrpSpPr>
        <p:grpSpPr>
          <a:xfrm>
            <a:off x="4021225" y="3226614"/>
            <a:ext cx="550775" cy="1204925"/>
            <a:chOff x="1716300" y="2162300"/>
            <a:chExt cx="550775" cy="1204925"/>
          </a:xfrm>
        </p:grpSpPr>
        <p:sp>
          <p:nvSpPr>
            <p:cNvPr id="3306" name="Google Shape;3306;p68"/>
            <p:cNvSpPr/>
            <p:nvPr/>
          </p:nvSpPr>
          <p:spPr>
            <a:xfrm>
              <a:off x="1716300" y="2162300"/>
              <a:ext cx="526975" cy="422350"/>
            </a:xfrm>
            <a:custGeom>
              <a:avLst/>
              <a:gdLst/>
              <a:ahLst/>
              <a:cxnLst/>
              <a:rect l="l" t="t" r="r" b="b"/>
              <a:pathLst>
                <a:path w="21079" h="16894" extrusionOk="0">
                  <a:moveTo>
                    <a:pt x="11003" y="985"/>
                  </a:moveTo>
                  <a:cubicBezTo>
                    <a:pt x="11160" y="985"/>
                    <a:pt x="11317" y="991"/>
                    <a:pt x="11479" y="1003"/>
                  </a:cubicBezTo>
                  <a:cubicBezTo>
                    <a:pt x="11630" y="1028"/>
                    <a:pt x="11780" y="1053"/>
                    <a:pt x="11906" y="1079"/>
                  </a:cubicBezTo>
                  <a:cubicBezTo>
                    <a:pt x="12056" y="1104"/>
                    <a:pt x="12206" y="1154"/>
                    <a:pt x="12357" y="1204"/>
                  </a:cubicBezTo>
                  <a:cubicBezTo>
                    <a:pt x="12382" y="1204"/>
                    <a:pt x="12407" y="1229"/>
                    <a:pt x="12432" y="1229"/>
                  </a:cubicBezTo>
                  <a:cubicBezTo>
                    <a:pt x="12512" y="1283"/>
                    <a:pt x="12600" y="1308"/>
                    <a:pt x="12684" y="1308"/>
                  </a:cubicBezTo>
                  <a:cubicBezTo>
                    <a:pt x="12756" y="1308"/>
                    <a:pt x="12825" y="1289"/>
                    <a:pt x="12883" y="1254"/>
                  </a:cubicBezTo>
                  <a:cubicBezTo>
                    <a:pt x="13635" y="1429"/>
                    <a:pt x="14362" y="1630"/>
                    <a:pt x="15088" y="1881"/>
                  </a:cubicBezTo>
                  <a:cubicBezTo>
                    <a:pt x="15515" y="2031"/>
                    <a:pt x="15941" y="2231"/>
                    <a:pt x="16367" y="2432"/>
                  </a:cubicBezTo>
                  <a:cubicBezTo>
                    <a:pt x="16592" y="2557"/>
                    <a:pt x="16843" y="2708"/>
                    <a:pt x="17068" y="2858"/>
                  </a:cubicBezTo>
                  <a:cubicBezTo>
                    <a:pt x="17219" y="2958"/>
                    <a:pt x="17344" y="3058"/>
                    <a:pt x="17495" y="3159"/>
                  </a:cubicBezTo>
                  <a:cubicBezTo>
                    <a:pt x="17620" y="3284"/>
                    <a:pt x="17770" y="3384"/>
                    <a:pt x="17896" y="3510"/>
                  </a:cubicBezTo>
                  <a:cubicBezTo>
                    <a:pt x="18096" y="3710"/>
                    <a:pt x="18322" y="3936"/>
                    <a:pt x="18497" y="4161"/>
                  </a:cubicBezTo>
                  <a:cubicBezTo>
                    <a:pt x="18698" y="4412"/>
                    <a:pt x="18898" y="4663"/>
                    <a:pt x="19073" y="4913"/>
                  </a:cubicBezTo>
                  <a:cubicBezTo>
                    <a:pt x="19174" y="5089"/>
                    <a:pt x="19299" y="5264"/>
                    <a:pt x="19399" y="5439"/>
                  </a:cubicBezTo>
                  <a:cubicBezTo>
                    <a:pt x="19500" y="5640"/>
                    <a:pt x="19575" y="5840"/>
                    <a:pt x="19675" y="6016"/>
                  </a:cubicBezTo>
                  <a:cubicBezTo>
                    <a:pt x="19725" y="6116"/>
                    <a:pt x="19750" y="6241"/>
                    <a:pt x="19800" y="6342"/>
                  </a:cubicBezTo>
                  <a:cubicBezTo>
                    <a:pt x="19825" y="6442"/>
                    <a:pt x="19875" y="6542"/>
                    <a:pt x="19901" y="6642"/>
                  </a:cubicBezTo>
                  <a:cubicBezTo>
                    <a:pt x="19951" y="6818"/>
                    <a:pt x="20001" y="6993"/>
                    <a:pt x="20026" y="7169"/>
                  </a:cubicBezTo>
                  <a:cubicBezTo>
                    <a:pt x="20051" y="7319"/>
                    <a:pt x="20051" y="7444"/>
                    <a:pt x="20076" y="7570"/>
                  </a:cubicBezTo>
                  <a:cubicBezTo>
                    <a:pt x="20076" y="7670"/>
                    <a:pt x="20076" y="7770"/>
                    <a:pt x="20076" y="7845"/>
                  </a:cubicBezTo>
                  <a:lnTo>
                    <a:pt x="20076" y="8146"/>
                  </a:lnTo>
                  <a:cubicBezTo>
                    <a:pt x="20076" y="8272"/>
                    <a:pt x="20051" y="8397"/>
                    <a:pt x="20051" y="8522"/>
                  </a:cubicBezTo>
                  <a:cubicBezTo>
                    <a:pt x="20026" y="8647"/>
                    <a:pt x="20001" y="8773"/>
                    <a:pt x="20001" y="8898"/>
                  </a:cubicBezTo>
                  <a:cubicBezTo>
                    <a:pt x="20001" y="8873"/>
                    <a:pt x="20001" y="8848"/>
                    <a:pt x="20001" y="8848"/>
                  </a:cubicBezTo>
                  <a:cubicBezTo>
                    <a:pt x="19976" y="8948"/>
                    <a:pt x="19951" y="9074"/>
                    <a:pt x="19926" y="9199"/>
                  </a:cubicBezTo>
                  <a:cubicBezTo>
                    <a:pt x="19875" y="9299"/>
                    <a:pt x="19850" y="9424"/>
                    <a:pt x="19825" y="9525"/>
                  </a:cubicBezTo>
                  <a:cubicBezTo>
                    <a:pt x="19775" y="9625"/>
                    <a:pt x="19750" y="9725"/>
                    <a:pt x="19700" y="9825"/>
                  </a:cubicBezTo>
                  <a:cubicBezTo>
                    <a:pt x="19650" y="9951"/>
                    <a:pt x="19600" y="10076"/>
                    <a:pt x="19550" y="10176"/>
                  </a:cubicBezTo>
                  <a:cubicBezTo>
                    <a:pt x="19449" y="10377"/>
                    <a:pt x="19349" y="10552"/>
                    <a:pt x="19224" y="10728"/>
                  </a:cubicBezTo>
                  <a:cubicBezTo>
                    <a:pt x="19124" y="10903"/>
                    <a:pt x="19023" y="11079"/>
                    <a:pt x="18898" y="11254"/>
                  </a:cubicBezTo>
                  <a:lnTo>
                    <a:pt x="18773" y="11455"/>
                  </a:lnTo>
                  <a:cubicBezTo>
                    <a:pt x="18723" y="11505"/>
                    <a:pt x="18698" y="11555"/>
                    <a:pt x="18647" y="11605"/>
                  </a:cubicBezTo>
                  <a:cubicBezTo>
                    <a:pt x="18547" y="11730"/>
                    <a:pt x="18447" y="11830"/>
                    <a:pt x="18347" y="11956"/>
                  </a:cubicBezTo>
                  <a:cubicBezTo>
                    <a:pt x="18171" y="12156"/>
                    <a:pt x="17996" y="12332"/>
                    <a:pt x="17795" y="12507"/>
                  </a:cubicBezTo>
                  <a:cubicBezTo>
                    <a:pt x="17620" y="12683"/>
                    <a:pt x="17419" y="12858"/>
                    <a:pt x="17244" y="13008"/>
                  </a:cubicBezTo>
                  <a:cubicBezTo>
                    <a:pt x="17119" y="13109"/>
                    <a:pt x="16993" y="13209"/>
                    <a:pt x="16868" y="13309"/>
                  </a:cubicBezTo>
                  <a:cubicBezTo>
                    <a:pt x="16743" y="13409"/>
                    <a:pt x="16642" y="13485"/>
                    <a:pt x="16517" y="13585"/>
                  </a:cubicBezTo>
                  <a:cubicBezTo>
                    <a:pt x="16292" y="13735"/>
                    <a:pt x="16041" y="13911"/>
                    <a:pt x="15815" y="14061"/>
                  </a:cubicBezTo>
                  <a:cubicBezTo>
                    <a:pt x="15715" y="14111"/>
                    <a:pt x="15615" y="14161"/>
                    <a:pt x="15515" y="14237"/>
                  </a:cubicBezTo>
                  <a:cubicBezTo>
                    <a:pt x="15414" y="14287"/>
                    <a:pt x="15339" y="14337"/>
                    <a:pt x="15264" y="14362"/>
                  </a:cubicBezTo>
                  <a:cubicBezTo>
                    <a:pt x="15063" y="14487"/>
                    <a:pt x="14863" y="14587"/>
                    <a:pt x="14662" y="14688"/>
                  </a:cubicBezTo>
                  <a:cubicBezTo>
                    <a:pt x="14462" y="14763"/>
                    <a:pt x="14286" y="14838"/>
                    <a:pt x="14086" y="14938"/>
                  </a:cubicBezTo>
                  <a:cubicBezTo>
                    <a:pt x="13936" y="15013"/>
                    <a:pt x="13760" y="15064"/>
                    <a:pt x="13585" y="15114"/>
                  </a:cubicBezTo>
                  <a:cubicBezTo>
                    <a:pt x="13434" y="15189"/>
                    <a:pt x="13309" y="15239"/>
                    <a:pt x="13134" y="15289"/>
                  </a:cubicBezTo>
                  <a:cubicBezTo>
                    <a:pt x="12958" y="15339"/>
                    <a:pt x="12758" y="15414"/>
                    <a:pt x="12557" y="15465"/>
                  </a:cubicBezTo>
                  <a:cubicBezTo>
                    <a:pt x="12432" y="15515"/>
                    <a:pt x="12307" y="15540"/>
                    <a:pt x="12156" y="15565"/>
                  </a:cubicBezTo>
                  <a:cubicBezTo>
                    <a:pt x="12031" y="15615"/>
                    <a:pt x="11906" y="15640"/>
                    <a:pt x="11755" y="15665"/>
                  </a:cubicBezTo>
                  <a:cubicBezTo>
                    <a:pt x="11505" y="15715"/>
                    <a:pt x="11254" y="15765"/>
                    <a:pt x="11003" y="15815"/>
                  </a:cubicBezTo>
                  <a:cubicBezTo>
                    <a:pt x="10753" y="15841"/>
                    <a:pt x="10502" y="15866"/>
                    <a:pt x="10251" y="15891"/>
                  </a:cubicBezTo>
                  <a:lnTo>
                    <a:pt x="9926" y="15891"/>
                  </a:lnTo>
                  <a:cubicBezTo>
                    <a:pt x="9800" y="15916"/>
                    <a:pt x="9675" y="15916"/>
                    <a:pt x="9550" y="15916"/>
                  </a:cubicBezTo>
                  <a:cubicBezTo>
                    <a:pt x="9299" y="15916"/>
                    <a:pt x="9048" y="15891"/>
                    <a:pt x="8798" y="15891"/>
                  </a:cubicBezTo>
                  <a:cubicBezTo>
                    <a:pt x="8672" y="15866"/>
                    <a:pt x="8547" y="15866"/>
                    <a:pt x="8422" y="15841"/>
                  </a:cubicBezTo>
                  <a:cubicBezTo>
                    <a:pt x="8322" y="15841"/>
                    <a:pt x="8196" y="15841"/>
                    <a:pt x="8096" y="15815"/>
                  </a:cubicBezTo>
                  <a:cubicBezTo>
                    <a:pt x="7820" y="15765"/>
                    <a:pt x="7545" y="15715"/>
                    <a:pt x="7269" y="15665"/>
                  </a:cubicBezTo>
                  <a:cubicBezTo>
                    <a:pt x="6918" y="15590"/>
                    <a:pt x="6542" y="15490"/>
                    <a:pt x="6191" y="15364"/>
                  </a:cubicBezTo>
                  <a:cubicBezTo>
                    <a:pt x="5840" y="15239"/>
                    <a:pt x="5464" y="15064"/>
                    <a:pt x="5139" y="14913"/>
                  </a:cubicBezTo>
                  <a:cubicBezTo>
                    <a:pt x="4838" y="14738"/>
                    <a:pt x="4537" y="14587"/>
                    <a:pt x="4261" y="14387"/>
                  </a:cubicBezTo>
                  <a:cubicBezTo>
                    <a:pt x="3936" y="14136"/>
                    <a:pt x="3585" y="13886"/>
                    <a:pt x="3259" y="13585"/>
                  </a:cubicBezTo>
                  <a:cubicBezTo>
                    <a:pt x="3033" y="13359"/>
                    <a:pt x="2783" y="13109"/>
                    <a:pt x="2557" y="12858"/>
                  </a:cubicBezTo>
                  <a:cubicBezTo>
                    <a:pt x="2357" y="12582"/>
                    <a:pt x="2131" y="12307"/>
                    <a:pt x="1956" y="12006"/>
                  </a:cubicBezTo>
                  <a:cubicBezTo>
                    <a:pt x="1780" y="11755"/>
                    <a:pt x="1655" y="11505"/>
                    <a:pt x="1504" y="11229"/>
                  </a:cubicBezTo>
                  <a:cubicBezTo>
                    <a:pt x="1404" y="11003"/>
                    <a:pt x="1329" y="10753"/>
                    <a:pt x="1254" y="10527"/>
                  </a:cubicBezTo>
                  <a:cubicBezTo>
                    <a:pt x="1179" y="10302"/>
                    <a:pt x="1129" y="10076"/>
                    <a:pt x="1078" y="9851"/>
                  </a:cubicBezTo>
                  <a:cubicBezTo>
                    <a:pt x="1053" y="9675"/>
                    <a:pt x="1028" y="9475"/>
                    <a:pt x="1028" y="9274"/>
                  </a:cubicBezTo>
                  <a:cubicBezTo>
                    <a:pt x="1003" y="9049"/>
                    <a:pt x="1028" y="8848"/>
                    <a:pt x="1028" y="8622"/>
                  </a:cubicBezTo>
                  <a:cubicBezTo>
                    <a:pt x="1053" y="8397"/>
                    <a:pt x="1103" y="8146"/>
                    <a:pt x="1154" y="7896"/>
                  </a:cubicBezTo>
                  <a:cubicBezTo>
                    <a:pt x="1204" y="7645"/>
                    <a:pt x="1279" y="7419"/>
                    <a:pt x="1354" y="7194"/>
                  </a:cubicBezTo>
                  <a:cubicBezTo>
                    <a:pt x="1479" y="6868"/>
                    <a:pt x="1605" y="6567"/>
                    <a:pt x="1755" y="6267"/>
                  </a:cubicBezTo>
                  <a:cubicBezTo>
                    <a:pt x="1931" y="5941"/>
                    <a:pt x="2131" y="5590"/>
                    <a:pt x="2357" y="5264"/>
                  </a:cubicBezTo>
                  <a:cubicBezTo>
                    <a:pt x="2607" y="4913"/>
                    <a:pt x="2883" y="4562"/>
                    <a:pt x="3184" y="4236"/>
                  </a:cubicBezTo>
                  <a:cubicBezTo>
                    <a:pt x="3484" y="3911"/>
                    <a:pt x="3785" y="3635"/>
                    <a:pt x="4086" y="3359"/>
                  </a:cubicBezTo>
                  <a:cubicBezTo>
                    <a:pt x="4412" y="3109"/>
                    <a:pt x="4738" y="2858"/>
                    <a:pt x="5088" y="2632"/>
                  </a:cubicBezTo>
                  <a:cubicBezTo>
                    <a:pt x="5389" y="2457"/>
                    <a:pt x="5690" y="2307"/>
                    <a:pt x="5966" y="2131"/>
                  </a:cubicBezTo>
                  <a:cubicBezTo>
                    <a:pt x="6091" y="2106"/>
                    <a:pt x="6191" y="2056"/>
                    <a:pt x="6291" y="2006"/>
                  </a:cubicBezTo>
                  <a:cubicBezTo>
                    <a:pt x="6392" y="1956"/>
                    <a:pt x="6492" y="1906"/>
                    <a:pt x="6617" y="1855"/>
                  </a:cubicBezTo>
                  <a:cubicBezTo>
                    <a:pt x="6843" y="1780"/>
                    <a:pt x="7068" y="1680"/>
                    <a:pt x="7294" y="1605"/>
                  </a:cubicBezTo>
                  <a:cubicBezTo>
                    <a:pt x="7469" y="1555"/>
                    <a:pt x="7670" y="1505"/>
                    <a:pt x="7845" y="1454"/>
                  </a:cubicBezTo>
                  <a:cubicBezTo>
                    <a:pt x="7996" y="1404"/>
                    <a:pt x="8146" y="1379"/>
                    <a:pt x="8296" y="1329"/>
                  </a:cubicBezTo>
                  <a:cubicBezTo>
                    <a:pt x="8472" y="1304"/>
                    <a:pt x="8622" y="1254"/>
                    <a:pt x="8773" y="1229"/>
                  </a:cubicBezTo>
                  <a:cubicBezTo>
                    <a:pt x="8948" y="1204"/>
                    <a:pt x="9149" y="1154"/>
                    <a:pt x="9324" y="1129"/>
                  </a:cubicBezTo>
                  <a:lnTo>
                    <a:pt x="9976" y="1028"/>
                  </a:lnTo>
                  <a:lnTo>
                    <a:pt x="10251" y="1028"/>
                  </a:lnTo>
                  <a:cubicBezTo>
                    <a:pt x="10352" y="1003"/>
                    <a:pt x="10427" y="1003"/>
                    <a:pt x="10527" y="1003"/>
                  </a:cubicBezTo>
                  <a:cubicBezTo>
                    <a:pt x="10690" y="991"/>
                    <a:pt x="10847" y="985"/>
                    <a:pt x="11003" y="985"/>
                  </a:cubicBezTo>
                  <a:close/>
                  <a:moveTo>
                    <a:pt x="10502" y="1"/>
                  </a:moveTo>
                  <a:cubicBezTo>
                    <a:pt x="10352" y="1"/>
                    <a:pt x="10176" y="26"/>
                    <a:pt x="10026" y="51"/>
                  </a:cubicBezTo>
                  <a:cubicBezTo>
                    <a:pt x="9926" y="51"/>
                    <a:pt x="9825" y="51"/>
                    <a:pt x="9725" y="76"/>
                  </a:cubicBezTo>
                  <a:cubicBezTo>
                    <a:pt x="9449" y="126"/>
                    <a:pt x="9149" y="151"/>
                    <a:pt x="8873" y="201"/>
                  </a:cubicBezTo>
                  <a:cubicBezTo>
                    <a:pt x="8723" y="226"/>
                    <a:pt x="8572" y="251"/>
                    <a:pt x="8422" y="302"/>
                  </a:cubicBezTo>
                  <a:cubicBezTo>
                    <a:pt x="8296" y="327"/>
                    <a:pt x="8171" y="352"/>
                    <a:pt x="8021" y="377"/>
                  </a:cubicBezTo>
                  <a:cubicBezTo>
                    <a:pt x="7921" y="402"/>
                    <a:pt x="7795" y="427"/>
                    <a:pt x="7695" y="452"/>
                  </a:cubicBezTo>
                  <a:cubicBezTo>
                    <a:pt x="7545" y="502"/>
                    <a:pt x="7369" y="552"/>
                    <a:pt x="7219" y="602"/>
                  </a:cubicBezTo>
                  <a:cubicBezTo>
                    <a:pt x="7119" y="627"/>
                    <a:pt x="7018" y="652"/>
                    <a:pt x="6893" y="703"/>
                  </a:cubicBezTo>
                  <a:cubicBezTo>
                    <a:pt x="6743" y="753"/>
                    <a:pt x="6567" y="828"/>
                    <a:pt x="6417" y="878"/>
                  </a:cubicBezTo>
                  <a:cubicBezTo>
                    <a:pt x="6166" y="978"/>
                    <a:pt x="5916" y="1104"/>
                    <a:pt x="5665" y="1204"/>
                  </a:cubicBezTo>
                  <a:cubicBezTo>
                    <a:pt x="5389" y="1329"/>
                    <a:pt x="5164" y="1454"/>
                    <a:pt x="4913" y="1605"/>
                  </a:cubicBezTo>
                  <a:cubicBezTo>
                    <a:pt x="4387" y="1881"/>
                    <a:pt x="3885" y="2256"/>
                    <a:pt x="3434" y="2632"/>
                  </a:cubicBezTo>
                  <a:cubicBezTo>
                    <a:pt x="2306" y="3585"/>
                    <a:pt x="1379" y="4763"/>
                    <a:pt x="753" y="6091"/>
                  </a:cubicBezTo>
                  <a:cubicBezTo>
                    <a:pt x="427" y="6743"/>
                    <a:pt x="201" y="7444"/>
                    <a:pt x="101" y="8171"/>
                  </a:cubicBezTo>
                  <a:cubicBezTo>
                    <a:pt x="1" y="8873"/>
                    <a:pt x="1" y="9625"/>
                    <a:pt x="176" y="10327"/>
                  </a:cubicBezTo>
                  <a:cubicBezTo>
                    <a:pt x="327" y="11054"/>
                    <a:pt x="627" y="11730"/>
                    <a:pt x="1003" y="12357"/>
                  </a:cubicBezTo>
                  <a:cubicBezTo>
                    <a:pt x="1404" y="13008"/>
                    <a:pt x="1855" y="13610"/>
                    <a:pt x="2382" y="14111"/>
                  </a:cubicBezTo>
                  <a:cubicBezTo>
                    <a:pt x="2657" y="14387"/>
                    <a:pt x="2958" y="14638"/>
                    <a:pt x="3259" y="14863"/>
                  </a:cubicBezTo>
                  <a:cubicBezTo>
                    <a:pt x="3535" y="15089"/>
                    <a:pt x="3835" y="15289"/>
                    <a:pt x="4136" y="15490"/>
                  </a:cubicBezTo>
                  <a:cubicBezTo>
                    <a:pt x="4738" y="15841"/>
                    <a:pt x="5389" y="16141"/>
                    <a:pt x="6091" y="16367"/>
                  </a:cubicBezTo>
                  <a:cubicBezTo>
                    <a:pt x="6442" y="16492"/>
                    <a:pt x="6818" y="16592"/>
                    <a:pt x="7194" y="16643"/>
                  </a:cubicBezTo>
                  <a:cubicBezTo>
                    <a:pt x="7319" y="16668"/>
                    <a:pt x="7444" y="16693"/>
                    <a:pt x="7570" y="16718"/>
                  </a:cubicBezTo>
                  <a:cubicBezTo>
                    <a:pt x="7695" y="16743"/>
                    <a:pt x="7820" y="16768"/>
                    <a:pt x="7946" y="16793"/>
                  </a:cubicBezTo>
                  <a:cubicBezTo>
                    <a:pt x="8096" y="16793"/>
                    <a:pt x="8221" y="16818"/>
                    <a:pt x="8372" y="16843"/>
                  </a:cubicBezTo>
                  <a:cubicBezTo>
                    <a:pt x="8497" y="16843"/>
                    <a:pt x="8647" y="16868"/>
                    <a:pt x="8773" y="16868"/>
                  </a:cubicBezTo>
                  <a:cubicBezTo>
                    <a:pt x="8923" y="16868"/>
                    <a:pt x="9048" y="16893"/>
                    <a:pt x="9199" y="16893"/>
                  </a:cubicBezTo>
                  <a:lnTo>
                    <a:pt x="10001" y="16893"/>
                  </a:lnTo>
                  <a:cubicBezTo>
                    <a:pt x="10126" y="16893"/>
                    <a:pt x="10251" y="16893"/>
                    <a:pt x="10377" y="16868"/>
                  </a:cubicBezTo>
                  <a:cubicBezTo>
                    <a:pt x="10527" y="16843"/>
                    <a:pt x="10677" y="16843"/>
                    <a:pt x="10828" y="16818"/>
                  </a:cubicBezTo>
                  <a:cubicBezTo>
                    <a:pt x="10953" y="16818"/>
                    <a:pt x="11078" y="16793"/>
                    <a:pt x="11204" y="16768"/>
                  </a:cubicBezTo>
                  <a:cubicBezTo>
                    <a:pt x="11354" y="16743"/>
                    <a:pt x="11505" y="16718"/>
                    <a:pt x="11655" y="16693"/>
                  </a:cubicBezTo>
                  <a:cubicBezTo>
                    <a:pt x="11780" y="16668"/>
                    <a:pt x="11906" y="16668"/>
                    <a:pt x="12006" y="16617"/>
                  </a:cubicBezTo>
                  <a:cubicBezTo>
                    <a:pt x="12156" y="16592"/>
                    <a:pt x="12307" y="16542"/>
                    <a:pt x="12432" y="16517"/>
                  </a:cubicBezTo>
                  <a:cubicBezTo>
                    <a:pt x="12582" y="16492"/>
                    <a:pt x="12733" y="16442"/>
                    <a:pt x="12858" y="16417"/>
                  </a:cubicBezTo>
                  <a:cubicBezTo>
                    <a:pt x="12983" y="16367"/>
                    <a:pt x="13109" y="16342"/>
                    <a:pt x="13234" y="16292"/>
                  </a:cubicBezTo>
                  <a:cubicBezTo>
                    <a:pt x="13359" y="16242"/>
                    <a:pt x="13510" y="16216"/>
                    <a:pt x="13635" y="16166"/>
                  </a:cubicBezTo>
                  <a:cubicBezTo>
                    <a:pt x="13760" y="16116"/>
                    <a:pt x="13885" y="16066"/>
                    <a:pt x="13986" y="16041"/>
                  </a:cubicBezTo>
                  <a:cubicBezTo>
                    <a:pt x="14111" y="15991"/>
                    <a:pt x="14261" y="15941"/>
                    <a:pt x="14387" y="15891"/>
                  </a:cubicBezTo>
                  <a:cubicBezTo>
                    <a:pt x="14512" y="15841"/>
                    <a:pt x="14612" y="15765"/>
                    <a:pt x="14738" y="15715"/>
                  </a:cubicBezTo>
                  <a:cubicBezTo>
                    <a:pt x="14863" y="15665"/>
                    <a:pt x="14988" y="15615"/>
                    <a:pt x="15114" y="15540"/>
                  </a:cubicBezTo>
                  <a:cubicBezTo>
                    <a:pt x="15264" y="15490"/>
                    <a:pt x="15389" y="15414"/>
                    <a:pt x="15540" y="15339"/>
                  </a:cubicBezTo>
                  <a:cubicBezTo>
                    <a:pt x="15790" y="15214"/>
                    <a:pt x="16016" y="15064"/>
                    <a:pt x="16266" y="14938"/>
                  </a:cubicBezTo>
                  <a:cubicBezTo>
                    <a:pt x="16367" y="14863"/>
                    <a:pt x="16467" y="14813"/>
                    <a:pt x="16567" y="14738"/>
                  </a:cubicBezTo>
                  <a:cubicBezTo>
                    <a:pt x="16667" y="14663"/>
                    <a:pt x="16793" y="14612"/>
                    <a:pt x="16893" y="14537"/>
                  </a:cubicBezTo>
                  <a:cubicBezTo>
                    <a:pt x="17094" y="14387"/>
                    <a:pt x="17294" y="14237"/>
                    <a:pt x="17495" y="14086"/>
                  </a:cubicBezTo>
                  <a:cubicBezTo>
                    <a:pt x="17720" y="13886"/>
                    <a:pt x="17971" y="13685"/>
                    <a:pt x="18196" y="13485"/>
                  </a:cubicBezTo>
                  <a:cubicBezTo>
                    <a:pt x="18372" y="13334"/>
                    <a:pt x="18547" y="13159"/>
                    <a:pt x="18723" y="12983"/>
                  </a:cubicBezTo>
                  <a:cubicBezTo>
                    <a:pt x="18823" y="12883"/>
                    <a:pt x="18948" y="12758"/>
                    <a:pt x="19048" y="12658"/>
                  </a:cubicBezTo>
                  <a:cubicBezTo>
                    <a:pt x="19149" y="12557"/>
                    <a:pt x="19249" y="12432"/>
                    <a:pt x="19324" y="12332"/>
                  </a:cubicBezTo>
                  <a:cubicBezTo>
                    <a:pt x="19500" y="12131"/>
                    <a:pt x="19650" y="11931"/>
                    <a:pt x="19775" y="11730"/>
                  </a:cubicBezTo>
                  <a:cubicBezTo>
                    <a:pt x="19926" y="11480"/>
                    <a:pt x="20101" y="11254"/>
                    <a:pt x="20226" y="11003"/>
                  </a:cubicBezTo>
                  <a:cubicBezTo>
                    <a:pt x="20276" y="10878"/>
                    <a:pt x="20352" y="10778"/>
                    <a:pt x="20402" y="10653"/>
                  </a:cubicBezTo>
                  <a:cubicBezTo>
                    <a:pt x="20477" y="10502"/>
                    <a:pt x="20527" y="10377"/>
                    <a:pt x="20602" y="10226"/>
                  </a:cubicBezTo>
                  <a:cubicBezTo>
                    <a:pt x="20652" y="10126"/>
                    <a:pt x="20703" y="10001"/>
                    <a:pt x="20728" y="9876"/>
                  </a:cubicBezTo>
                  <a:cubicBezTo>
                    <a:pt x="20778" y="9750"/>
                    <a:pt x="20828" y="9600"/>
                    <a:pt x="20878" y="9475"/>
                  </a:cubicBezTo>
                  <a:cubicBezTo>
                    <a:pt x="20903" y="9349"/>
                    <a:pt x="20928" y="9224"/>
                    <a:pt x="20953" y="9099"/>
                  </a:cubicBezTo>
                  <a:cubicBezTo>
                    <a:pt x="20978" y="8948"/>
                    <a:pt x="21003" y="8823"/>
                    <a:pt x="21028" y="8673"/>
                  </a:cubicBezTo>
                  <a:cubicBezTo>
                    <a:pt x="21028" y="8547"/>
                    <a:pt x="21053" y="8422"/>
                    <a:pt x="21053" y="8297"/>
                  </a:cubicBezTo>
                  <a:cubicBezTo>
                    <a:pt x="21078" y="8171"/>
                    <a:pt x="21078" y="8021"/>
                    <a:pt x="21078" y="7871"/>
                  </a:cubicBezTo>
                  <a:cubicBezTo>
                    <a:pt x="21053" y="7720"/>
                    <a:pt x="21053" y="7545"/>
                    <a:pt x="21053" y="7369"/>
                  </a:cubicBezTo>
                  <a:cubicBezTo>
                    <a:pt x="21028" y="7119"/>
                    <a:pt x="20978" y="6868"/>
                    <a:pt x="20903" y="6617"/>
                  </a:cubicBezTo>
                  <a:cubicBezTo>
                    <a:pt x="20828" y="6342"/>
                    <a:pt x="20753" y="6066"/>
                    <a:pt x="20652" y="5815"/>
                  </a:cubicBezTo>
                  <a:cubicBezTo>
                    <a:pt x="20552" y="5540"/>
                    <a:pt x="20427" y="5289"/>
                    <a:pt x="20276" y="5038"/>
                  </a:cubicBezTo>
                  <a:cubicBezTo>
                    <a:pt x="20051" y="4587"/>
                    <a:pt x="19775" y="4161"/>
                    <a:pt x="19474" y="3760"/>
                  </a:cubicBezTo>
                  <a:cubicBezTo>
                    <a:pt x="19124" y="3334"/>
                    <a:pt x="18748" y="2933"/>
                    <a:pt x="18322" y="2557"/>
                  </a:cubicBezTo>
                  <a:cubicBezTo>
                    <a:pt x="18096" y="2382"/>
                    <a:pt x="17896" y="2231"/>
                    <a:pt x="17670" y="2056"/>
                  </a:cubicBezTo>
                  <a:cubicBezTo>
                    <a:pt x="17444" y="1906"/>
                    <a:pt x="17219" y="1780"/>
                    <a:pt x="16993" y="1655"/>
                  </a:cubicBezTo>
                  <a:cubicBezTo>
                    <a:pt x="16542" y="1404"/>
                    <a:pt x="16091" y="1179"/>
                    <a:pt x="15590" y="1003"/>
                  </a:cubicBezTo>
                  <a:cubicBezTo>
                    <a:pt x="14637" y="652"/>
                    <a:pt x="13610" y="402"/>
                    <a:pt x="12607" y="201"/>
                  </a:cubicBezTo>
                  <a:cubicBezTo>
                    <a:pt x="12582" y="189"/>
                    <a:pt x="12551" y="183"/>
                    <a:pt x="12520" y="183"/>
                  </a:cubicBezTo>
                  <a:cubicBezTo>
                    <a:pt x="12488" y="183"/>
                    <a:pt x="12457" y="189"/>
                    <a:pt x="12432" y="201"/>
                  </a:cubicBezTo>
                  <a:cubicBezTo>
                    <a:pt x="12281" y="151"/>
                    <a:pt x="12156" y="101"/>
                    <a:pt x="12006" y="76"/>
                  </a:cubicBezTo>
                  <a:cubicBezTo>
                    <a:pt x="11780" y="51"/>
                    <a:pt x="11555" y="26"/>
                    <a:pt x="11329" y="26"/>
                  </a:cubicBezTo>
                  <a:cubicBezTo>
                    <a:pt x="11204" y="1"/>
                    <a:pt x="11053" y="1"/>
                    <a:pt x="10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07" name="Google Shape;3307;p68"/>
            <p:cNvSpPr/>
            <p:nvPr/>
          </p:nvSpPr>
          <p:spPr>
            <a:xfrm>
              <a:off x="1804025" y="2508600"/>
              <a:ext cx="379100" cy="555375"/>
            </a:xfrm>
            <a:custGeom>
              <a:avLst/>
              <a:gdLst/>
              <a:ahLst/>
              <a:cxnLst/>
              <a:rect l="l" t="t" r="r" b="b"/>
              <a:pathLst>
                <a:path w="15164" h="22215" extrusionOk="0">
                  <a:moveTo>
                    <a:pt x="12917" y="1"/>
                  </a:moveTo>
                  <a:cubicBezTo>
                    <a:pt x="12890" y="1"/>
                    <a:pt x="12861" y="3"/>
                    <a:pt x="12833" y="9"/>
                  </a:cubicBezTo>
                  <a:cubicBezTo>
                    <a:pt x="12582" y="34"/>
                    <a:pt x="12356" y="284"/>
                    <a:pt x="12407" y="535"/>
                  </a:cubicBezTo>
                  <a:cubicBezTo>
                    <a:pt x="12532" y="1613"/>
                    <a:pt x="12657" y="2690"/>
                    <a:pt x="12783" y="3793"/>
                  </a:cubicBezTo>
                  <a:cubicBezTo>
                    <a:pt x="12883" y="4821"/>
                    <a:pt x="13008" y="5873"/>
                    <a:pt x="13158" y="6926"/>
                  </a:cubicBezTo>
                  <a:cubicBezTo>
                    <a:pt x="13309" y="8004"/>
                    <a:pt x="13459" y="9106"/>
                    <a:pt x="13610" y="10209"/>
                  </a:cubicBezTo>
                  <a:cubicBezTo>
                    <a:pt x="13860" y="12314"/>
                    <a:pt x="13986" y="14420"/>
                    <a:pt x="14086" y="16550"/>
                  </a:cubicBezTo>
                  <a:cubicBezTo>
                    <a:pt x="14086" y="16525"/>
                    <a:pt x="14086" y="16500"/>
                    <a:pt x="14086" y="16475"/>
                  </a:cubicBezTo>
                  <a:cubicBezTo>
                    <a:pt x="14111" y="17001"/>
                    <a:pt x="14136" y="17553"/>
                    <a:pt x="14136" y="18079"/>
                  </a:cubicBezTo>
                  <a:cubicBezTo>
                    <a:pt x="14136" y="18555"/>
                    <a:pt x="14111" y="19031"/>
                    <a:pt x="14086" y="19532"/>
                  </a:cubicBezTo>
                  <a:cubicBezTo>
                    <a:pt x="14061" y="19733"/>
                    <a:pt x="14061" y="19933"/>
                    <a:pt x="14011" y="20134"/>
                  </a:cubicBezTo>
                  <a:cubicBezTo>
                    <a:pt x="13986" y="20209"/>
                    <a:pt x="13960" y="20259"/>
                    <a:pt x="13960" y="20334"/>
                  </a:cubicBezTo>
                  <a:cubicBezTo>
                    <a:pt x="13935" y="20385"/>
                    <a:pt x="13910" y="20435"/>
                    <a:pt x="13885" y="20460"/>
                  </a:cubicBezTo>
                  <a:cubicBezTo>
                    <a:pt x="13885" y="20485"/>
                    <a:pt x="13885" y="20510"/>
                    <a:pt x="13860" y="20510"/>
                  </a:cubicBezTo>
                  <a:cubicBezTo>
                    <a:pt x="13860" y="20510"/>
                    <a:pt x="13860" y="20510"/>
                    <a:pt x="13860" y="20535"/>
                  </a:cubicBezTo>
                  <a:lnTo>
                    <a:pt x="13835" y="20535"/>
                  </a:lnTo>
                  <a:cubicBezTo>
                    <a:pt x="13835" y="20535"/>
                    <a:pt x="13835" y="20560"/>
                    <a:pt x="13810" y="20560"/>
                  </a:cubicBezTo>
                  <a:lnTo>
                    <a:pt x="13785" y="20560"/>
                  </a:lnTo>
                  <a:cubicBezTo>
                    <a:pt x="13459" y="20660"/>
                    <a:pt x="13133" y="20710"/>
                    <a:pt x="12808" y="20761"/>
                  </a:cubicBezTo>
                  <a:lnTo>
                    <a:pt x="12833" y="20761"/>
                  </a:lnTo>
                  <a:cubicBezTo>
                    <a:pt x="12131" y="20861"/>
                    <a:pt x="11429" y="20961"/>
                    <a:pt x="10727" y="21036"/>
                  </a:cubicBezTo>
                  <a:cubicBezTo>
                    <a:pt x="10001" y="21111"/>
                    <a:pt x="9299" y="21162"/>
                    <a:pt x="8572" y="21187"/>
                  </a:cubicBezTo>
                  <a:cubicBezTo>
                    <a:pt x="8080" y="21201"/>
                    <a:pt x="7588" y="21216"/>
                    <a:pt x="7091" y="21216"/>
                  </a:cubicBezTo>
                  <a:cubicBezTo>
                    <a:pt x="6728" y="21216"/>
                    <a:pt x="6361" y="21208"/>
                    <a:pt x="5990" y="21187"/>
                  </a:cubicBezTo>
                  <a:cubicBezTo>
                    <a:pt x="5138" y="21136"/>
                    <a:pt x="4261" y="21086"/>
                    <a:pt x="3409" y="21011"/>
                  </a:cubicBezTo>
                  <a:cubicBezTo>
                    <a:pt x="3058" y="20961"/>
                    <a:pt x="2707" y="20936"/>
                    <a:pt x="2381" y="20886"/>
                  </a:cubicBezTo>
                  <a:cubicBezTo>
                    <a:pt x="2081" y="20861"/>
                    <a:pt x="1805" y="20811"/>
                    <a:pt x="1504" y="20735"/>
                  </a:cubicBezTo>
                  <a:cubicBezTo>
                    <a:pt x="1354" y="20710"/>
                    <a:pt x="1229" y="20685"/>
                    <a:pt x="1078" y="20635"/>
                  </a:cubicBezTo>
                  <a:cubicBezTo>
                    <a:pt x="1053" y="20610"/>
                    <a:pt x="1028" y="20610"/>
                    <a:pt x="1003" y="20585"/>
                  </a:cubicBezTo>
                  <a:cubicBezTo>
                    <a:pt x="1003" y="20535"/>
                    <a:pt x="978" y="20460"/>
                    <a:pt x="978" y="20385"/>
                  </a:cubicBezTo>
                  <a:cubicBezTo>
                    <a:pt x="978" y="20084"/>
                    <a:pt x="1003" y="19808"/>
                    <a:pt x="1028" y="19507"/>
                  </a:cubicBezTo>
                  <a:cubicBezTo>
                    <a:pt x="1103" y="18480"/>
                    <a:pt x="1153" y="17427"/>
                    <a:pt x="1229" y="16400"/>
                  </a:cubicBezTo>
                  <a:cubicBezTo>
                    <a:pt x="1304" y="15372"/>
                    <a:pt x="1404" y="14319"/>
                    <a:pt x="1479" y="13292"/>
                  </a:cubicBezTo>
                  <a:cubicBezTo>
                    <a:pt x="1554" y="12189"/>
                    <a:pt x="1630" y="11061"/>
                    <a:pt x="1705" y="9958"/>
                  </a:cubicBezTo>
                  <a:cubicBezTo>
                    <a:pt x="1780" y="8906"/>
                    <a:pt x="1880" y="7878"/>
                    <a:pt x="1955" y="6851"/>
                  </a:cubicBezTo>
                  <a:cubicBezTo>
                    <a:pt x="2031" y="5974"/>
                    <a:pt x="2106" y="5121"/>
                    <a:pt x="2206" y="4244"/>
                  </a:cubicBezTo>
                  <a:cubicBezTo>
                    <a:pt x="2231" y="3843"/>
                    <a:pt x="2281" y="3442"/>
                    <a:pt x="2306" y="3016"/>
                  </a:cubicBezTo>
                  <a:cubicBezTo>
                    <a:pt x="2331" y="2816"/>
                    <a:pt x="2356" y="2590"/>
                    <a:pt x="2356" y="2364"/>
                  </a:cubicBezTo>
                  <a:cubicBezTo>
                    <a:pt x="2381" y="2214"/>
                    <a:pt x="2381" y="2039"/>
                    <a:pt x="2407" y="1888"/>
                  </a:cubicBezTo>
                  <a:cubicBezTo>
                    <a:pt x="2457" y="1638"/>
                    <a:pt x="2306" y="1387"/>
                    <a:pt x="2056" y="1337"/>
                  </a:cubicBezTo>
                  <a:cubicBezTo>
                    <a:pt x="2011" y="1322"/>
                    <a:pt x="1965" y="1315"/>
                    <a:pt x="1918" y="1315"/>
                  </a:cubicBezTo>
                  <a:cubicBezTo>
                    <a:pt x="1729" y="1315"/>
                    <a:pt x="1540" y="1432"/>
                    <a:pt x="1479" y="1613"/>
                  </a:cubicBezTo>
                  <a:cubicBezTo>
                    <a:pt x="1429" y="1688"/>
                    <a:pt x="1429" y="1788"/>
                    <a:pt x="1429" y="1888"/>
                  </a:cubicBezTo>
                  <a:cubicBezTo>
                    <a:pt x="1404" y="1989"/>
                    <a:pt x="1404" y="2089"/>
                    <a:pt x="1404" y="2214"/>
                  </a:cubicBezTo>
                  <a:cubicBezTo>
                    <a:pt x="1379" y="2415"/>
                    <a:pt x="1354" y="2615"/>
                    <a:pt x="1329" y="2841"/>
                  </a:cubicBezTo>
                  <a:cubicBezTo>
                    <a:pt x="1304" y="3267"/>
                    <a:pt x="1254" y="3693"/>
                    <a:pt x="1203" y="4144"/>
                  </a:cubicBezTo>
                  <a:cubicBezTo>
                    <a:pt x="1103" y="5272"/>
                    <a:pt x="1003" y="6400"/>
                    <a:pt x="903" y="7527"/>
                  </a:cubicBezTo>
                  <a:cubicBezTo>
                    <a:pt x="828" y="8605"/>
                    <a:pt x="752" y="9683"/>
                    <a:pt x="677" y="10786"/>
                  </a:cubicBezTo>
                  <a:cubicBezTo>
                    <a:pt x="602" y="11838"/>
                    <a:pt x="527" y="12891"/>
                    <a:pt x="427" y="13943"/>
                  </a:cubicBezTo>
                  <a:cubicBezTo>
                    <a:pt x="351" y="14971"/>
                    <a:pt x="276" y="16024"/>
                    <a:pt x="201" y="17051"/>
                  </a:cubicBezTo>
                  <a:cubicBezTo>
                    <a:pt x="176" y="17578"/>
                    <a:pt x="126" y="18104"/>
                    <a:pt x="101" y="18605"/>
                  </a:cubicBezTo>
                  <a:cubicBezTo>
                    <a:pt x="76" y="19106"/>
                    <a:pt x="26" y="19608"/>
                    <a:pt x="0" y="20109"/>
                  </a:cubicBezTo>
                  <a:cubicBezTo>
                    <a:pt x="0" y="20259"/>
                    <a:pt x="0" y="20385"/>
                    <a:pt x="0" y="20535"/>
                  </a:cubicBezTo>
                  <a:cubicBezTo>
                    <a:pt x="26" y="20685"/>
                    <a:pt x="26" y="20861"/>
                    <a:pt x="101" y="21011"/>
                  </a:cubicBezTo>
                  <a:cubicBezTo>
                    <a:pt x="151" y="21162"/>
                    <a:pt x="251" y="21262"/>
                    <a:pt x="376" y="21362"/>
                  </a:cubicBezTo>
                  <a:cubicBezTo>
                    <a:pt x="477" y="21437"/>
                    <a:pt x="602" y="21512"/>
                    <a:pt x="727" y="21563"/>
                  </a:cubicBezTo>
                  <a:cubicBezTo>
                    <a:pt x="953" y="21638"/>
                    <a:pt x="1203" y="21688"/>
                    <a:pt x="1429" y="21738"/>
                  </a:cubicBezTo>
                  <a:cubicBezTo>
                    <a:pt x="1980" y="21838"/>
                    <a:pt x="2507" y="21913"/>
                    <a:pt x="3058" y="21964"/>
                  </a:cubicBezTo>
                  <a:cubicBezTo>
                    <a:pt x="4136" y="22064"/>
                    <a:pt x="5214" y="22139"/>
                    <a:pt x="6291" y="22189"/>
                  </a:cubicBezTo>
                  <a:cubicBezTo>
                    <a:pt x="6642" y="22189"/>
                    <a:pt x="6993" y="22214"/>
                    <a:pt x="7344" y="22214"/>
                  </a:cubicBezTo>
                  <a:cubicBezTo>
                    <a:pt x="8046" y="22214"/>
                    <a:pt x="8747" y="22164"/>
                    <a:pt x="9449" y="22139"/>
                  </a:cubicBezTo>
                  <a:cubicBezTo>
                    <a:pt x="10502" y="22064"/>
                    <a:pt x="11529" y="21964"/>
                    <a:pt x="12557" y="21788"/>
                  </a:cubicBezTo>
                  <a:cubicBezTo>
                    <a:pt x="12808" y="21763"/>
                    <a:pt x="13033" y="21713"/>
                    <a:pt x="13284" y="21688"/>
                  </a:cubicBezTo>
                  <a:cubicBezTo>
                    <a:pt x="13409" y="21663"/>
                    <a:pt x="13534" y="21638"/>
                    <a:pt x="13660" y="21613"/>
                  </a:cubicBezTo>
                  <a:cubicBezTo>
                    <a:pt x="13760" y="21588"/>
                    <a:pt x="13860" y="21563"/>
                    <a:pt x="13986" y="21537"/>
                  </a:cubicBezTo>
                  <a:cubicBezTo>
                    <a:pt x="14086" y="21512"/>
                    <a:pt x="14211" y="21462"/>
                    <a:pt x="14336" y="21412"/>
                  </a:cubicBezTo>
                  <a:cubicBezTo>
                    <a:pt x="14437" y="21337"/>
                    <a:pt x="14537" y="21262"/>
                    <a:pt x="14612" y="21162"/>
                  </a:cubicBezTo>
                  <a:cubicBezTo>
                    <a:pt x="14788" y="20936"/>
                    <a:pt x="14888" y="20660"/>
                    <a:pt x="14963" y="20385"/>
                  </a:cubicBezTo>
                  <a:cubicBezTo>
                    <a:pt x="15038" y="20034"/>
                    <a:pt x="15063" y="19708"/>
                    <a:pt x="15088" y="19357"/>
                  </a:cubicBezTo>
                  <a:cubicBezTo>
                    <a:pt x="15163" y="18279"/>
                    <a:pt x="15113" y="17202"/>
                    <a:pt x="15063" y="16124"/>
                  </a:cubicBezTo>
                  <a:cubicBezTo>
                    <a:pt x="15013" y="15046"/>
                    <a:pt x="14938" y="13943"/>
                    <a:pt x="14863" y="12866"/>
                  </a:cubicBezTo>
                  <a:cubicBezTo>
                    <a:pt x="14788" y="11788"/>
                    <a:pt x="14662" y="10735"/>
                    <a:pt x="14537" y="9683"/>
                  </a:cubicBezTo>
                  <a:cubicBezTo>
                    <a:pt x="14412" y="8630"/>
                    <a:pt x="14261" y="7578"/>
                    <a:pt x="14111" y="6525"/>
                  </a:cubicBezTo>
                  <a:cubicBezTo>
                    <a:pt x="13960" y="5472"/>
                    <a:pt x="13835" y="4445"/>
                    <a:pt x="13710" y="3392"/>
                  </a:cubicBezTo>
                  <a:cubicBezTo>
                    <a:pt x="13610" y="2390"/>
                    <a:pt x="13509" y="1412"/>
                    <a:pt x="13384" y="435"/>
                  </a:cubicBezTo>
                  <a:cubicBezTo>
                    <a:pt x="13362" y="188"/>
                    <a:pt x="13158" y="1"/>
                    <a:pt x="12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68"/>
            <p:cNvSpPr/>
            <p:nvPr/>
          </p:nvSpPr>
          <p:spPr>
            <a:xfrm>
              <a:off x="1793375" y="3048075"/>
              <a:ext cx="142250" cy="319150"/>
            </a:xfrm>
            <a:custGeom>
              <a:avLst/>
              <a:gdLst/>
              <a:ahLst/>
              <a:cxnLst/>
              <a:rect l="l" t="t" r="r" b="b"/>
              <a:pathLst>
                <a:path w="5690" h="12766" extrusionOk="0">
                  <a:moveTo>
                    <a:pt x="1655" y="10585"/>
                  </a:moveTo>
                  <a:cubicBezTo>
                    <a:pt x="1755" y="10585"/>
                    <a:pt x="1855" y="10610"/>
                    <a:pt x="1955" y="10635"/>
                  </a:cubicBezTo>
                  <a:cubicBezTo>
                    <a:pt x="2106" y="10660"/>
                    <a:pt x="2231" y="10710"/>
                    <a:pt x="2356" y="10761"/>
                  </a:cubicBezTo>
                  <a:cubicBezTo>
                    <a:pt x="2607" y="10836"/>
                    <a:pt x="2833" y="10961"/>
                    <a:pt x="3058" y="11061"/>
                  </a:cubicBezTo>
                  <a:cubicBezTo>
                    <a:pt x="3133" y="11111"/>
                    <a:pt x="3208" y="11137"/>
                    <a:pt x="3284" y="11187"/>
                  </a:cubicBezTo>
                  <a:cubicBezTo>
                    <a:pt x="3259" y="11212"/>
                    <a:pt x="3234" y="11237"/>
                    <a:pt x="3208" y="11262"/>
                  </a:cubicBezTo>
                  <a:cubicBezTo>
                    <a:pt x="3158" y="11312"/>
                    <a:pt x="3133" y="11362"/>
                    <a:pt x="3083" y="11412"/>
                  </a:cubicBezTo>
                  <a:cubicBezTo>
                    <a:pt x="3008" y="11462"/>
                    <a:pt x="2958" y="11487"/>
                    <a:pt x="2908" y="11538"/>
                  </a:cubicBezTo>
                  <a:cubicBezTo>
                    <a:pt x="2833" y="11563"/>
                    <a:pt x="2782" y="11588"/>
                    <a:pt x="2732" y="11638"/>
                  </a:cubicBezTo>
                  <a:cubicBezTo>
                    <a:pt x="2682" y="11663"/>
                    <a:pt x="2607" y="11663"/>
                    <a:pt x="2557" y="11688"/>
                  </a:cubicBezTo>
                  <a:cubicBezTo>
                    <a:pt x="2482" y="11713"/>
                    <a:pt x="2406" y="11738"/>
                    <a:pt x="2306" y="11738"/>
                  </a:cubicBezTo>
                  <a:cubicBezTo>
                    <a:pt x="2206" y="11763"/>
                    <a:pt x="2131" y="11763"/>
                    <a:pt x="2030" y="11788"/>
                  </a:cubicBezTo>
                  <a:cubicBezTo>
                    <a:pt x="1955" y="11788"/>
                    <a:pt x="1880" y="11788"/>
                    <a:pt x="1805" y="11763"/>
                  </a:cubicBezTo>
                  <a:lnTo>
                    <a:pt x="1705" y="11763"/>
                  </a:lnTo>
                  <a:cubicBezTo>
                    <a:pt x="1655" y="11738"/>
                    <a:pt x="1629" y="11738"/>
                    <a:pt x="1604" y="11713"/>
                  </a:cubicBezTo>
                  <a:cubicBezTo>
                    <a:pt x="1554" y="11713"/>
                    <a:pt x="1529" y="11688"/>
                    <a:pt x="1504" y="11688"/>
                  </a:cubicBezTo>
                  <a:cubicBezTo>
                    <a:pt x="1479" y="11663"/>
                    <a:pt x="1479" y="11663"/>
                    <a:pt x="1454" y="11663"/>
                  </a:cubicBezTo>
                  <a:cubicBezTo>
                    <a:pt x="1429" y="11638"/>
                    <a:pt x="1404" y="11613"/>
                    <a:pt x="1379" y="11588"/>
                  </a:cubicBezTo>
                  <a:cubicBezTo>
                    <a:pt x="1329" y="11563"/>
                    <a:pt x="1304" y="11538"/>
                    <a:pt x="1279" y="11487"/>
                  </a:cubicBezTo>
                  <a:cubicBezTo>
                    <a:pt x="1254" y="11462"/>
                    <a:pt x="1228" y="11412"/>
                    <a:pt x="1203" y="11387"/>
                  </a:cubicBezTo>
                  <a:cubicBezTo>
                    <a:pt x="1178" y="11337"/>
                    <a:pt x="1153" y="11312"/>
                    <a:pt x="1153" y="11262"/>
                  </a:cubicBezTo>
                  <a:cubicBezTo>
                    <a:pt x="1128" y="11237"/>
                    <a:pt x="1128" y="11212"/>
                    <a:pt x="1103" y="11162"/>
                  </a:cubicBezTo>
                  <a:cubicBezTo>
                    <a:pt x="1103" y="11137"/>
                    <a:pt x="1103" y="11111"/>
                    <a:pt x="1078" y="11086"/>
                  </a:cubicBezTo>
                  <a:cubicBezTo>
                    <a:pt x="1078" y="11036"/>
                    <a:pt x="1078" y="10986"/>
                    <a:pt x="1078" y="10936"/>
                  </a:cubicBezTo>
                  <a:cubicBezTo>
                    <a:pt x="1078" y="10911"/>
                    <a:pt x="1078" y="10886"/>
                    <a:pt x="1078" y="10861"/>
                  </a:cubicBezTo>
                  <a:cubicBezTo>
                    <a:pt x="1078" y="10836"/>
                    <a:pt x="1078" y="10811"/>
                    <a:pt x="1078" y="10786"/>
                  </a:cubicBezTo>
                  <a:cubicBezTo>
                    <a:pt x="1078" y="10761"/>
                    <a:pt x="1103" y="10736"/>
                    <a:pt x="1103" y="10736"/>
                  </a:cubicBezTo>
                  <a:cubicBezTo>
                    <a:pt x="1103" y="10710"/>
                    <a:pt x="1103" y="10710"/>
                    <a:pt x="1128" y="10685"/>
                  </a:cubicBezTo>
                  <a:cubicBezTo>
                    <a:pt x="1128" y="10660"/>
                    <a:pt x="1128" y="10660"/>
                    <a:pt x="1153" y="10635"/>
                  </a:cubicBezTo>
                  <a:cubicBezTo>
                    <a:pt x="1153" y="10635"/>
                    <a:pt x="1153" y="10610"/>
                    <a:pt x="1178" y="10610"/>
                  </a:cubicBezTo>
                  <a:cubicBezTo>
                    <a:pt x="1203" y="10610"/>
                    <a:pt x="1228" y="10585"/>
                    <a:pt x="1254" y="10585"/>
                  </a:cubicBezTo>
                  <a:close/>
                  <a:moveTo>
                    <a:pt x="5160" y="1"/>
                  </a:moveTo>
                  <a:cubicBezTo>
                    <a:pt x="4933" y="1"/>
                    <a:pt x="4707" y="185"/>
                    <a:pt x="4662" y="410"/>
                  </a:cubicBezTo>
                  <a:cubicBezTo>
                    <a:pt x="4537" y="1563"/>
                    <a:pt x="4437" y="2740"/>
                    <a:pt x="4311" y="3893"/>
                  </a:cubicBezTo>
                  <a:cubicBezTo>
                    <a:pt x="4211" y="4946"/>
                    <a:pt x="4136" y="5999"/>
                    <a:pt x="4036" y="7076"/>
                  </a:cubicBezTo>
                  <a:cubicBezTo>
                    <a:pt x="3960" y="8054"/>
                    <a:pt x="3910" y="9056"/>
                    <a:pt x="3810" y="10034"/>
                  </a:cubicBezTo>
                  <a:cubicBezTo>
                    <a:pt x="3810" y="10134"/>
                    <a:pt x="3810" y="10209"/>
                    <a:pt x="3785" y="10309"/>
                  </a:cubicBezTo>
                  <a:cubicBezTo>
                    <a:pt x="3434" y="10159"/>
                    <a:pt x="3108" y="9984"/>
                    <a:pt x="2757" y="9833"/>
                  </a:cubicBezTo>
                  <a:cubicBezTo>
                    <a:pt x="2557" y="9758"/>
                    <a:pt x="2356" y="9708"/>
                    <a:pt x="2156" y="9683"/>
                  </a:cubicBezTo>
                  <a:cubicBezTo>
                    <a:pt x="1955" y="9633"/>
                    <a:pt x="1730" y="9583"/>
                    <a:pt x="1529" y="9583"/>
                  </a:cubicBezTo>
                  <a:cubicBezTo>
                    <a:pt x="1178" y="9583"/>
                    <a:pt x="827" y="9608"/>
                    <a:pt x="552" y="9858"/>
                  </a:cubicBezTo>
                  <a:cubicBezTo>
                    <a:pt x="76" y="10234"/>
                    <a:pt x="0" y="10886"/>
                    <a:pt x="151" y="11437"/>
                  </a:cubicBezTo>
                  <a:cubicBezTo>
                    <a:pt x="226" y="11713"/>
                    <a:pt x="376" y="11989"/>
                    <a:pt x="577" y="12189"/>
                  </a:cubicBezTo>
                  <a:cubicBezTo>
                    <a:pt x="752" y="12365"/>
                    <a:pt x="953" y="12540"/>
                    <a:pt x="1178" y="12615"/>
                  </a:cubicBezTo>
                  <a:cubicBezTo>
                    <a:pt x="1429" y="12715"/>
                    <a:pt x="1705" y="12766"/>
                    <a:pt x="1955" y="12766"/>
                  </a:cubicBezTo>
                  <a:lnTo>
                    <a:pt x="2131" y="12766"/>
                  </a:lnTo>
                  <a:cubicBezTo>
                    <a:pt x="2632" y="12741"/>
                    <a:pt x="3108" y="12590"/>
                    <a:pt x="3534" y="12289"/>
                  </a:cubicBezTo>
                  <a:cubicBezTo>
                    <a:pt x="3835" y="12064"/>
                    <a:pt x="4111" y="11788"/>
                    <a:pt x="4311" y="11462"/>
                  </a:cubicBezTo>
                  <a:cubicBezTo>
                    <a:pt x="4361" y="11362"/>
                    <a:pt x="4386" y="11262"/>
                    <a:pt x="4361" y="11162"/>
                  </a:cubicBezTo>
                  <a:cubicBezTo>
                    <a:pt x="4411" y="11137"/>
                    <a:pt x="4462" y="11086"/>
                    <a:pt x="4512" y="11036"/>
                  </a:cubicBezTo>
                  <a:cubicBezTo>
                    <a:pt x="4587" y="10911"/>
                    <a:pt x="4662" y="10811"/>
                    <a:pt x="4712" y="10660"/>
                  </a:cubicBezTo>
                  <a:cubicBezTo>
                    <a:pt x="4737" y="10585"/>
                    <a:pt x="4762" y="10485"/>
                    <a:pt x="4762" y="10385"/>
                  </a:cubicBezTo>
                  <a:cubicBezTo>
                    <a:pt x="4812" y="10109"/>
                    <a:pt x="4812" y="9858"/>
                    <a:pt x="4838" y="9608"/>
                  </a:cubicBezTo>
                  <a:cubicBezTo>
                    <a:pt x="4863" y="9357"/>
                    <a:pt x="4888" y="9106"/>
                    <a:pt x="4888" y="8856"/>
                  </a:cubicBezTo>
                  <a:cubicBezTo>
                    <a:pt x="4988" y="7828"/>
                    <a:pt x="5063" y="6801"/>
                    <a:pt x="5138" y="5773"/>
                  </a:cubicBezTo>
                  <a:cubicBezTo>
                    <a:pt x="5138" y="5761"/>
                    <a:pt x="5138" y="5754"/>
                    <a:pt x="5138" y="5748"/>
                  </a:cubicBezTo>
                  <a:cubicBezTo>
                    <a:pt x="5213" y="4871"/>
                    <a:pt x="5314" y="4019"/>
                    <a:pt x="5389" y="3141"/>
                  </a:cubicBezTo>
                  <a:cubicBezTo>
                    <a:pt x="5464" y="2289"/>
                    <a:pt x="5539" y="1412"/>
                    <a:pt x="5640" y="560"/>
                  </a:cubicBezTo>
                  <a:cubicBezTo>
                    <a:pt x="5690" y="309"/>
                    <a:pt x="5514" y="34"/>
                    <a:pt x="5239" y="9"/>
                  </a:cubicBezTo>
                  <a:cubicBezTo>
                    <a:pt x="5212" y="3"/>
                    <a:pt x="5186" y="1"/>
                    <a:pt x="51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68"/>
            <p:cNvSpPr/>
            <p:nvPr/>
          </p:nvSpPr>
          <p:spPr>
            <a:xfrm>
              <a:off x="2050275" y="3056425"/>
              <a:ext cx="124700" cy="299525"/>
            </a:xfrm>
            <a:custGeom>
              <a:avLst/>
              <a:gdLst/>
              <a:ahLst/>
              <a:cxnLst/>
              <a:rect l="l" t="t" r="r" b="b"/>
              <a:pathLst>
                <a:path w="4988" h="11981" extrusionOk="0">
                  <a:moveTo>
                    <a:pt x="2757" y="9800"/>
                  </a:moveTo>
                  <a:cubicBezTo>
                    <a:pt x="2832" y="9800"/>
                    <a:pt x="2907" y="9800"/>
                    <a:pt x="2983" y="9825"/>
                  </a:cubicBezTo>
                  <a:cubicBezTo>
                    <a:pt x="3133" y="9825"/>
                    <a:pt x="3258" y="9850"/>
                    <a:pt x="3409" y="9875"/>
                  </a:cubicBezTo>
                  <a:lnTo>
                    <a:pt x="3459" y="9875"/>
                  </a:lnTo>
                  <a:cubicBezTo>
                    <a:pt x="3509" y="9900"/>
                    <a:pt x="3559" y="9925"/>
                    <a:pt x="3609" y="9950"/>
                  </a:cubicBezTo>
                  <a:cubicBezTo>
                    <a:pt x="3634" y="9975"/>
                    <a:pt x="3684" y="10000"/>
                    <a:pt x="3709" y="10026"/>
                  </a:cubicBezTo>
                  <a:cubicBezTo>
                    <a:pt x="3760" y="10051"/>
                    <a:pt x="3785" y="10076"/>
                    <a:pt x="3810" y="10101"/>
                  </a:cubicBezTo>
                  <a:cubicBezTo>
                    <a:pt x="3835" y="10126"/>
                    <a:pt x="3860" y="10151"/>
                    <a:pt x="3885" y="10176"/>
                  </a:cubicBezTo>
                  <a:cubicBezTo>
                    <a:pt x="3910" y="10201"/>
                    <a:pt x="3910" y="10201"/>
                    <a:pt x="3935" y="10226"/>
                  </a:cubicBezTo>
                  <a:cubicBezTo>
                    <a:pt x="3935" y="10251"/>
                    <a:pt x="3960" y="10251"/>
                    <a:pt x="3960" y="10276"/>
                  </a:cubicBezTo>
                  <a:cubicBezTo>
                    <a:pt x="3960" y="10301"/>
                    <a:pt x="3960" y="10301"/>
                    <a:pt x="3985" y="10326"/>
                  </a:cubicBezTo>
                  <a:cubicBezTo>
                    <a:pt x="3985" y="10326"/>
                    <a:pt x="3985" y="10351"/>
                    <a:pt x="3985" y="10351"/>
                  </a:cubicBezTo>
                  <a:cubicBezTo>
                    <a:pt x="3985" y="10376"/>
                    <a:pt x="3985" y="10376"/>
                    <a:pt x="3985" y="10402"/>
                  </a:cubicBezTo>
                  <a:cubicBezTo>
                    <a:pt x="3985" y="10402"/>
                    <a:pt x="3985" y="10427"/>
                    <a:pt x="3985" y="10427"/>
                  </a:cubicBezTo>
                  <a:cubicBezTo>
                    <a:pt x="3985" y="10452"/>
                    <a:pt x="3985" y="10452"/>
                    <a:pt x="3985" y="10452"/>
                  </a:cubicBezTo>
                  <a:cubicBezTo>
                    <a:pt x="3985" y="10477"/>
                    <a:pt x="3960" y="10502"/>
                    <a:pt x="3960" y="10527"/>
                  </a:cubicBezTo>
                  <a:cubicBezTo>
                    <a:pt x="3960" y="10552"/>
                    <a:pt x="3960" y="10552"/>
                    <a:pt x="3935" y="10577"/>
                  </a:cubicBezTo>
                  <a:cubicBezTo>
                    <a:pt x="3935" y="10577"/>
                    <a:pt x="3935" y="10602"/>
                    <a:pt x="3910" y="10602"/>
                  </a:cubicBezTo>
                  <a:cubicBezTo>
                    <a:pt x="3910" y="10627"/>
                    <a:pt x="3885" y="10652"/>
                    <a:pt x="3860" y="10677"/>
                  </a:cubicBezTo>
                  <a:cubicBezTo>
                    <a:pt x="3835" y="10702"/>
                    <a:pt x="3810" y="10727"/>
                    <a:pt x="3785" y="10752"/>
                  </a:cubicBezTo>
                  <a:cubicBezTo>
                    <a:pt x="3735" y="10777"/>
                    <a:pt x="3709" y="10828"/>
                    <a:pt x="3659" y="10853"/>
                  </a:cubicBezTo>
                  <a:cubicBezTo>
                    <a:pt x="3634" y="10853"/>
                    <a:pt x="3609" y="10878"/>
                    <a:pt x="3559" y="10903"/>
                  </a:cubicBezTo>
                  <a:cubicBezTo>
                    <a:pt x="3534" y="10903"/>
                    <a:pt x="3509" y="10928"/>
                    <a:pt x="3484" y="10928"/>
                  </a:cubicBezTo>
                  <a:cubicBezTo>
                    <a:pt x="3434" y="10953"/>
                    <a:pt x="3384" y="10953"/>
                    <a:pt x="3334" y="10978"/>
                  </a:cubicBezTo>
                  <a:lnTo>
                    <a:pt x="3133" y="10978"/>
                  </a:lnTo>
                  <a:cubicBezTo>
                    <a:pt x="3083" y="10990"/>
                    <a:pt x="3033" y="10997"/>
                    <a:pt x="2983" y="10997"/>
                  </a:cubicBezTo>
                  <a:cubicBezTo>
                    <a:pt x="2933" y="10997"/>
                    <a:pt x="2882" y="10990"/>
                    <a:pt x="2832" y="10978"/>
                  </a:cubicBezTo>
                  <a:cubicBezTo>
                    <a:pt x="2707" y="10978"/>
                    <a:pt x="2582" y="10953"/>
                    <a:pt x="2456" y="10928"/>
                  </a:cubicBezTo>
                  <a:cubicBezTo>
                    <a:pt x="2381" y="10903"/>
                    <a:pt x="2306" y="10878"/>
                    <a:pt x="2256" y="10878"/>
                  </a:cubicBezTo>
                  <a:cubicBezTo>
                    <a:pt x="2181" y="10853"/>
                    <a:pt x="2130" y="10828"/>
                    <a:pt x="2080" y="10803"/>
                  </a:cubicBezTo>
                  <a:cubicBezTo>
                    <a:pt x="2005" y="10752"/>
                    <a:pt x="1930" y="10702"/>
                    <a:pt x="1855" y="10652"/>
                  </a:cubicBezTo>
                  <a:cubicBezTo>
                    <a:pt x="1830" y="10627"/>
                    <a:pt x="1780" y="10602"/>
                    <a:pt x="1755" y="10577"/>
                  </a:cubicBezTo>
                  <a:cubicBezTo>
                    <a:pt x="1679" y="10527"/>
                    <a:pt x="1629" y="10452"/>
                    <a:pt x="1579" y="10402"/>
                  </a:cubicBezTo>
                  <a:cubicBezTo>
                    <a:pt x="1554" y="10376"/>
                    <a:pt x="1529" y="10326"/>
                    <a:pt x="1504" y="10301"/>
                  </a:cubicBezTo>
                  <a:cubicBezTo>
                    <a:pt x="1729" y="10201"/>
                    <a:pt x="1930" y="10076"/>
                    <a:pt x="2156" y="9975"/>
                  </a:cubicBezTo>
                  <a:cubicBezTo>
                    <a:pt x="2231" y="9925"/>
                    <a:pt x="2331" y="9900"/>
                    <a:pt x="2406" y="9875"/>
                  </a:cubicBezTo>
                  <a:cubicBezTo>
                    <a:pt x="2481" y="9850"/>
                    <a:pt x="2531" y="9850"/>
                    <a:pt x="2607" y="9825"/>
                  </a:cubicBezTo>
                  <a:cubicBezTo>
                    <a:pt x="2657" y="9825"/>
                    <a:pt x="2707" y="9825"/>
                    <a:pt x="2757" y="9800"/>
                  </a:cubicBezTo>
                  <a:close/>
                  <a:moveTo>
                    <a:pt x="501" y="0"/>
                  </a:moveTo>
                  <a:cubicBezTo>
                    <a:pt x="251" y="0"/>
                    <a:pt x="0" y="201"/>
                    <a:pt x="0" y="477"/>
                  </a:cubicBezTo>
                  <a:cubicBezTo>
                    <a:pt x="0" y="828"/>
                    <a:pt x="25" y="1178"/>
                    <a:pt x="50" y="1529"/>
                  </a:cubicBezTo>
                  <a:cubicBezTo>
                    <a:pt x="100" y="2707"/>
                    <a:pt x="125" y="3910"/>
                    <a:pt x="151" y="5088"/>
                  </a:cubicBezTo>
                  <a:cubicBezTo>
                    <a:pt x="151" y="6141"/>
                    <a:pt x="176" y="7193"/>
                    <a:pt x="201" y="8246"/>
                  </a:cubicBezTo>
                  <a:cubicBezTo>
                    <a:pt x="226" y="8497"/>
                    <a:pt x="226" y="8747"/>
                    <a:pt x="226" y="8973"/>
                  </a:cubicBezTo>
                  <a:cubicBezTo>
                    <a:pt x="251" y="9274"/>
                    <a:pt x="251" y="9549"/>
                    <a:pt x="276" y="9850"/>
                  </a:cubicBezTo>
                  <a:cubicBezTo>
                    <a:pt x="301" y="10000"/>
                    <a:pt x="351" y="10126"/>
                    <a:pt x="476" y="10251"/>
                  </a:cubicBezTo>
                  <a:cubicBezTo>
                    <a:pt x="451" y="10351"/>
                    <a:pt x="451" y="10477"/>
                    <a:pt x="526" y="10577"/>
                  </a:cubicBezTo>
                  <a:cubicBezTo>
                    <a:pt x="752" y="11028"/>
                    <a:pt x="1103" y="11404"/>
                    <a:pt x="1554" y="11630"/>
                  </a:cubicBezTo>
                  <a:cubicBezTo>
                    <a:pt x="1805" y="11755"/>
                    <a:pt x="2055" y="11855"/>
                    <a:pt x="2331" y="11905"/>
                  </a:cubicBezTo>
                  <a:cubicBezTo>
                    <a:pt x="2531" y="11955"/>
                    <a:pt x="2757" y="11980"/>
                    <a:pt x="2958" y="11980"/>
                  </a:cubicBezTo>
                  <a:lnTo>
                    <a:pt x="3033" y="11980"/>
                  </a:lnTo>
                  <a:cubicBezTo>
                    <a:pt x="3183" y="11980"/>
                    <a:pt x="3334" y="11955"/>
                    <a:pt x="3459" y="11955"/>
                  </a:cubicBezTo>
                  <a:cubicBezTo>
                    <a:pt x="3634" y="11930"/>
                    <a:pt x="3785" y="11880"/>
                    <a:pt x="3935" y="11805"/>
                  </a:cubicBezTo>
                  <a:cubicBezTo>
                    <a:pt x="4386" y="11630"/>
                    <a:pt x="4787" y="11254"/>
                    <a:pt x="4912" y="10777"/>
                  </a:cubicBezTo>
                  <a:cubicBezTo>
                    <a:pt x="4988" y="10552"/>
                    <a:pt x="4988" y="10326"/>
                    <a:pt x="4938" y="10076"/>
                  </a:cubicBezTo>
                  <a:cubicBezTo>
                    <a:pt x="4887" y="9850"/>
                    <a:pt x="4737" y="9625"/>
                    <a:pt x="4587" y="9474"/>
                  </a:cubicBezTo>
                  <a:cubicBezTo>
                    <a:pt x="4386" y="9274"/>
                    <a:pt x="4136" y="9073"/>
                    <a:pt x="3860" y="8973"/>
                  </a:cubicBezTo>
                  <a:cubicBezTo>
                    <a:pt x="3735" y="8923"/>
                    <a:pt x="3584" y="8898"/>
                    <a:pt x="3434" y="8873"/>
                  </a:cubicBezTo>
                  <a:cubicBezTo>
                    <a:pt x="3359" y="8873"/>
                    <a:pt x="3283" y="8848"/>
                    <a:pt x="3208" y="8848"/>
                  </a:cubicBezTo>
                  <a:cubicBezTo>
                    <a:pt x="3073" y="8825"/>
                    <a:pt x="2943" y="8813"/>
                    <a:pt x="2813" y="8813"/>
                  </a:cubicBezTo>
                  <a:cubicBezTo>
                    <a:pt x="2655" y="8813"/>
                    <a:pt x="2497" y="8831"/>
                    <a:pt x="2331" y="8873"/>
                  </a:cubicBezTo>
                  <a:cubicBezTo>
                    <a:pt x="2105" y="8923"/>
                    <a:pt x="1880" y="8998"/>
                    <a:pt x="1654" y="9098"/>
                  </a:cubicBezTo>
                  <a:cubicBezTo>
                    <a:pt x="1504" y="9173"/>
                    <a:pt x="1379" y="9249"/>
                    <a:pt x="1228" y="9324"/>
                  </a:cubicBezTo>
                  <a:cubicBezTo>
                    <a:pt x="1203" y="8497"/>
                    <a:pt x="1178" y="7645"/>
                    <a:pt x="1153" y="6818"/>
                  </a:cubicBezTo>
                  <a:cubicBezTo>
                    <a:pt x="1128" y="5790"/>
                    <a:pt x="1128" y="4762"/>
                    <a:pt x="1103" y="3735"/>
                  </a:cubicBezTo>
                  <a:cubicBezTo>
                    <a:pt x="1078" y="3158"/>
                    <a:pt x="1078" y="2582"/>
                    <a:pt x="1053" y="2005"/>
                  </a:cubicBezTo>
                  <a:cubicBezTo>
                    <a:pt x="1053" y="1504"/>
                    <a:pt x="1003" y="1003"/>
                    <a:pt x="1003" y="527"/>
                  </a:cubicBezTo>
                  <a:cubicBezTo>
                    <a:pt x="1003" y="502"/>
                    <a:pt x="1003" y="502"/>
                    <a:pt x="1003" y="502"/>
                  </a:cubicBezTo>
                  <a:cubicBezTo>
                    <a:pt x="978" y="226"/>
                    <a:pt x="777" y="0"/>
                    <a:pt x="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68"/>
            <p:cNvSpPr/>
            <p:nvPr/>
          </p:nvSpPr>
          <p:spPr>
            <a:xfrm>
              <a:off x="1829725" y="2223225"/>
              <a:ext cx="127825" cy="92625"/>
            </a:xfrm>
            <a:custGeom>
              <a:avLst/>
              <a:gdLst/>
              <a:ahLst/>
              <a:cxnLst/>
              <a:rect l="l" t="t" r="r" b="b"/>
              <a:pathLst>
                <a:path w="5113" h="3705" extrusionOk="0">
                  <a:moveTo>
                    <a:pt x="4545" y="1"/>
                  </a:moveTo>
                  <a:cubicBezTo>
                    <a:pt x="4328" y="1"/>
                    <a:pt x="4143" y="139"/>
                    <a:pt x="4060" y="346"/>
                  </a:cubicBezTo>
                  <a:cubicBezTo>
                    <a:pt x="4060" y="396"/>
                    <a:pt x="4035" y="446"/>
                    <a:pt x="4035" y="471"/>
                  </a:cubicBezTo>
                  <a:cubicBezTo>
                    <a:pt x="3935" y="722"/>
                    <a:pt x="3835" y="947"/>
                    <a:pt x="3734" y="1198"/>
                  </a:cubicBezTo>
                  <a:cubicBezTo>
                    <a:pt x="3634" y="1373"/>
                    <a:pt x="3509" y="1574"/>
                    <a:pt x="3409" y="1749"/>
                  </a:cubicBezTo>
                  <a:cubicBezTo>
                    <a:pt x="3333" y="1825"/>
                    <a:pt x="3258" y="1925"/>
                    <a:pt x="3183" y="2025"/>
                  </a:cubicBezTo>
                  <a:cubicBezTo>
                    <a:pt x="3133" y="2075"/>
                    <a:pt x="3058" y="2125"/>
                    <a:pt x="2983" y="2200"/>
                  </a:cubicBezTo>
                  <a:cubicBezTo>
                    <a:pt x="2932" y="2251"/>
                    <a:pt x="2857" y="2276"/>
                    <a:pt x="2807" y="2326"/>
                  </a:cubicBezTo>
                  <a:cubicBezTo>
                    <a:pt x="2707" y="2376"/>
                    <a:pt x="2632" y="2426"/>
                    <a:pt x="2531" y="2476"/>
                  </a:cubicBezTo>
                  <a:cubicBezTo>
                    <a:pt x="2431" y="2526"/>
                    <a:pt x="2306" y="2551"/>
                    <a:pt x="2206" y="2601"/>
                  </a:cubicBezTo>
                  <a:cubicBezTo>
                    <a:pt x="2080" y="2627"/>
                    <a:pt x="1955" y="2652"/>
                    <a:pt x="1830" y="2677"/>
                  </a:cubicBezTo>
                  <a:cubicBezTo>
                    <a:pt x="1754" y="2702"/>
                    <a:pt x="1654" y="2702"/>
                    <a:pt x="1554" y="2702"/>
                  </a:cubicBezTo>
                  <a:cubicBezTo>
                    <a:pt x="1529" y="2710"/>
                    <a:pt x="1504" y="2713"/>
                    <a:pt x="1478" y="2713"/>
                  </a:cubicBezTo>
                  <a:cubicBezTo>
                    <a:pt x="1426" y="2713"/>
                    <a:pt x="1370" y="2702"/>
                    <a:pt x="1303" y="2702"/>
                  </a:cubicBezTo>
                  <a:cubicBezTo>
                    <a:pt x="1228" y="2702"/>
                    <a:pt x="1153" y="2677"/>
                    <a:pt x="1078" y="2677"/>
                  </a:cubicBezTo>
                  <a:cubicBezTo>
                    <a:pt x="1003" y="2652"/>
                    <a:pt x="952" y="2652"/>
                    <a:pt x="902" y="2627"/>
                  </a:cubicBezTo>
                  <a:cubicBezTo>
                    <a:pt x="877" y="2601"/>
                    <a:pt x="852" y="2601"/>
                    <a:pt x="827" y="2576"/>
                  </a:cubicBezTo>
                  <a:lnTo>
                    <a:pt x="802" y="2576"/>
                  </a:lnTo>
                  <a:cubicBezTo>
                    <a:pt x="727" y="2520"/>
                    <a:pt x="652" y="2492"/>
                    <a:pt x="566" y="2492"/>
                  </a:cubicBezTo>
                  <a:cubicBezTo>
                    <a:pt x="537" y="2492"/>
                    <a:pt x="508" y="2495"/>
                    <a:pt x="476" y="2501"/>
                  </a:cubicBezTo>
                  <a:cubicBezTo>
                    <a:pt x="201" y="2526"/>
                    <a:pt x="0" y="2777"/>
                    <a:pt x="25" y="3028"/>
                  </a:cubicBezTo>
                  <a:cubicBezTo>
                    <a:pt x="75" y="3353"/>
                    <a:pt x="376" y="3504"/>
                    <a:pt x="652" y="3579"/>
                  </a:cubicBezTo>
                  <a:cubicBezTo>
                    <a:pt x="927" y="3654"/>
                    <a:pt x="1203" y="3704"/>
                    <a:pt x="1479" y="3704"/>
                  </a:cubicBezTo>
                  <a:cubicBezTo>
                    <a:pt x="1629" y="3704"/>
                    <a:pt x="1754" y="3704"/>
                    <a:pt x="1880" y="3679"/>
                  </a:cubicBezTo>
                  <a:cubicBezTo>
                    <a:pt x="2657" y="3554"/>
                    <a:pt x="3434" y="3228"/>
                    <a:pt x="3935" y="2652"/>
                  </a:cubicBezTo>
                  <a:cubicBezTo>
                    <a:pt x="4461" y="2075"/>
                    <a:pt x="4787" y="1348"/>
                    <a:pt x="5013" y="621"/>
                  </a:cubicBezTo>
                  <a:cubicBezTo>
                    <a:pt x="5113" y="371"/>
                    <a:pt x="4937" y="95"/>
                    <a:pt x="4687" y="20"/>
                  </a:cubicBezTo>
                  <a:cubicBezTo>
                    <a:pt x="4638" y="7"/>
                    <a:pt x="4591" y="1"/>
                    <a:pt x="4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68"/>
            <p:cNvSpPr/>
            <p:nvPr/>
          </p:nvSpPr>
          <p:spPr>
            <a:xfrm>
              <a:off x="1985100" y="2204300"/>
              <a:ext cx="166075" cy="99000"/>
            </a:xfrm>
            <a:custGeom>
              <a:avLst/>
              <a:gdLst/>
              <a:ahLst/>
              <a:cxnLst/>
              <a:rect l="l" t="t" r="r" b="b"/>
              <a:pathLst>
                <a:path w="6643" h="3960" extrusionOk="0">
                  <a:moveTo>
                    <a:pt x="552" y="0"/>
                  </a:moveTo>
                  <a:cubicBezTo>
                    <a:pt x="377" y="0"/>
                    <a:pt x="201" y="100"/>
                    <a:pt x="101" y="251"/>
                  </a:cubicBezTo>
                  <a:cubicBezTo>
                    <a:pt x="1" y="426"/>
                    <a:pt x="26" y="627"/>
                    <a:pt x="101" y="802"/>
                  </a:cubicBezTo>
                  <a:cubicBezTo>
                    <a:pt x="276" y="1253"/>
                    <a:pt x="477" y="1679"/>
                    <a:pt x="803" y="2030"/>
                  </a:cubicBezTo>
                  <a:cubicBezTo>
                    <a:pt x="1504" y="2857"/>
                    <a:pt x="2507" y="3308"/>
                    <a:pt x="3534" y="3584"/>
                  </a:cubicBezTo>
                  <a:cubicBezTo>
                    <a:pt x="3986" y="3684"/>
                    <a:pt x="4437" y="3759"/>
                    <a:pt x="4888" y="3835"/>
                  </a:cubicBezTo>
                  <a:cubicBezTo>
                    <a:pt x="5314" y="3885"/>
                    <a:pt x="5715" y="3935"/>
                    <a:pt x="6141" y="3960"/>
                  </a:cubicBezTo>
                  <a:lnTo>
                    <a:pt x="6166" y="3960"/>
                  </a:lnTo>
                  <a:cubicBezTo>
                    <a:pt x="6417" y="3960"/>
                    <a:pt x="6642" y="3734"/>
                    <a:pt x="6642" y="3484"/>
                  </a:cubicBezTo>
                  <a:cubicBezTo>
                    <a:pt x="6642" y="3208"/>
                    <a:pt x="6442" y="2983"/>
                    <a:pt x="6166" y="2957"/>
                  </a:cubicBezTo>
                  <a:cubicBezTo>
                    <a:pt x="6066" y="2957"/>
                    <a:pt x="5941" y="2957"/>
                    <a:pt x="5840" y="2932"/>
                  </a:cubicBezTo>
                  <a:cubicBezTo>
                    <a:pt x="5540" y="2907"/>
                    <a:pt x="5239" y="2882"/>
                    <a:pt x="4963" y="2832"/>
                  </a:cubicBezTo>
                  <a:cubicBezTo>
                    <a:pt x="4662" y="2807"/>
                    <a:pt x="4362" y="2757"/>
                    <a:pt x="4061" y="2682"/>
                  </a:cubicBezTo>
                  <a:cubicBezTo>
                    <a:pt x="3785" y="2607"/>
                    <a:pt x="3484" y="2556"/>
                    <a:pt x="3209" y="2456"/>
                  </a:cubicBezTo>
                  <a:cubicBezTo>
                    <a:pt x="2983" y="2381"/>
                    <a:pt x="2783" y="2281"/>
                    <a:pt x="2582" y="2181"/>
                  </a:cubicBezTo>
                  <a:cubicBezTo>
                    <a:pt x="2432" y="2105"/>
                    <a:pt x="2281" y="2005"/>
                    <a:pt x="2131" y="1930"/>
                  </a:cubicBezTo>
                  <a:cubicBezTo>
                    <a:pt x="2006" y="1830"/>
                    <a:pt x="1905" y="1729"/>
                    <a:pt x="1780" y="1654"/>
                  </a:cubicBezTo>
                  <a:cubicBezTo>
                    <a:pt x="1705" y="1554"/>
                    <a:pt x="1605" y="1479"/>
                    <a:pt x="1529" y="1378"/>
                  </a:cubicBezTo>
                  <a:cubicBezTo>
                    <a:pt x="1454" y="1278"/>
                    <a:pt x="1379" y="1178"/>
                    <a:pt x="1304" y="1078"/>
                  </a:cubicBezTo>
                  <a:cubicBezTo>
                    <a:pt x="1254" y="977"/>
                    <a:pt x="1204" y="852"/>
                    <a:pt x="1128" y="727"/>
                  </a:cubicBezTo>
                  <a:cubicBezTo>
                    <a:pt x="1103" y="652"/>
                    <a:pt x="1053" y="551"/>
                    <a:pt x="1028" y="451"/>
                  </a:cubicBezTo>
                  <a:cubicBezTo>
                    <a:pt x="1003" y="226"/>
                    <a:pt x="803" y="0"/>
                    <a:pt x="5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68"/>
            <p:cNvSpPr/>
            <p:nvPr/>
          </p:nvSpPr>
          <p:spPr>
            <a:xfrm>
              <a:off x="1921825" y="2313300"/>
              <a:ext cx="30100" cy="117200"/>
            </a:xfrm>
            <a:custGeom>
              <a:avLst/>
              <a:gdLst/>
              <a:ahLst/>
              <a:cxnLst/>
              <a:rect l="l" t="t" r="r" b="b"/>
              <a:pathLst>
                <a:path w="1204" h="4688" extrusionOk="0">
                  <a:moveTo>
                    <a:pt x="527" y="1"/>
                  </a:moveTo>
                  <a:cubicBezTo>
                    <a:pt x="351" y="1"/>
                    <a:pt x="226" y="51"/>
                    <a:pt x="126" y="176"/>
                  </a:cubicBezTo>
                  <a:cubicBezTo>
                    <a:pt x="25" y="327"/>
                    <a:pt x="0" y="477"/>
                    <a:pt x="0" y="653"/>
                  </a:cubicBezTo>
                  <a:cubicBezTo>
                    <a:pt x="0" y="828"/>
                    <a:pt x="0" y="1003"/>
                    <a:pt x="0" y="1154"/>
                  </a:cubicBezTo>
                  <a:cubicBezTo>
                    <a:pt x="0" y="1530"/>
                    <a:pt x="25" y="1881"/>
                    <a:pt x="25" y="2232"/>
                  </a:cubicBezTo>
                  <a:cubicBezTo>
                    <a:pt x="75" y="2933"/>
                    <a:pt x="101" y="3635"/>
                    <a:pt x="226" y="4312"/>
                  </a:cubicBezTo>
                  <a:cubicBezTo>
                    <a:pt x="276" y="4537"/>
                    <a:pt x="502" y="4688"/>
                    <a:pt x="727" y="4688"/>
                  </a:cubicBezTo>
                  <a:cubicBezTo>
                    <a:pt x="752" y="4688"/>
                    <a:pt x="777" y="4688"/>
                    <a:pt x="827" y="4663"/>
                  </a:cubicBezTo>
                  <a:cubicBezTo>
                    <a:pt x="953" y="4638"/>
                    <a:pt x="1053" y="4562"/>
                    <a:pt x="1128" y="4437"/>
                  </a:cubicBezTo>
                  <a:cubicBezTo>
                    <a:pt x="1203" y="4337"/>
                    <a:pt x="1203" y="4212"/>
                    <a:pt x="1178" y="4086"/>
                  </a:cubicBezTo>
                  <a:cubicBezTo>
                    <a:pt x="1178" y="4061"/>
                    <a:pt x="1178" y="4061"/>
                    <a:pt x="1178" y="4036"/>
                  </a:cubicBezTo>
                  <a:cubicBezTo>
                    <a:pt x="1078" y="3384"/>
                    <a:pt x="1053" y="2708"/>
                    <a:pt x="1003" y="2031"/>
                  </a:cubicBezTo>
                  <a:cubicBezTo>
                    <a:pt x="1003" y="1831"/>
                    <a:pt x="1003" y="1605"/>
                    <a:pt x="978" y="1404"/>
                  </a:cubicBezTo>
                  <a:cubicBezTo>
                    <a:pt x="978" y="1154"/>
                    <a:pt x="978" y="878"/>
                    <a:pt x="978" y="628"/>
                  </a:cubicBezTo>
                  <a:cubicBezTo>
                    <a:pt x="1003" y="577"/>
                    <a:pt x="1003" y="552"/>
                    <a:pt x="1003" y="502"/>
                  </a:cubicBezTo>
                  <a:cubicBezTo>
                    <a:pt x="1003" y="227"/>
                    <a:pt x="777" y="1"/>
                    <a:pt x="5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68"/>
            <p:cNvSpPr/>
            <p:nvPr/>
          </p:nvSpPr>
          <p:spPr>
            <a:xfrm>
              <a:off x="2005150" y="2288875"/>
              <a:ext cx="37000" cy="129725"/>
            </a:xfrm>
            <a:custGeom>
              <a:avLst/>
              <a:gdLst/>
              <a:ahLst/>
              <a:cxnLst/>
              <a:rect l="l" t="t" r="r" b="b"/>
              <a:pathLst>
                <a:path w="1480" h="5189" extrusionOk="0">
                  <a:moveTo>
                    <a:pt x="502" y="1"/>
                  </a:moveTo>
                  <a:cubicBezTo>
                    <a:pt x="226" y="1"/>
                    <a:pt x="26" y="226"/>
                    <a:pt x="1" y="477"/>
                  </a:cubicBezTo>
                  <a:cubicBezTo>
                    <a:pt x="1" y="828"/>
                    <a:pt x="26" y="1178"/>
                    <a:pt x="76" y="1504"/>
                  </a:cubicBezTo>
                  <a:cubicBezTo>
                    <a:pt x="126" y="1855"/>
                    <a:pt x="151" y="2206"/>
                    <a:pt x="201" y="2557"/>
                  </a:cubicBezTo>
                  <a:cubicBezTo>
                    <a:pt x="301" y="3284"/>
                    <a:pt x="402" y="4011"/>
                    <a:pt x="477" y="4737"/>
                  </a:cubicBezTo>
                  <a:cubicBezTo>
                    <a:pt x="502" y="4988"/>
                    <a:pt x="727" y="5189"/>
                    <a:pt x="978" y="5189"/>
                  </a:cubicBezTo>
                  <a:lnTo>
                    <a:pt x="1028" y="5189"/>
                  </a:lnTo>
                  <a:cubicBezTo>
                    <a:pt x="1279" y="5163"/>
                    <a:pt x="1479" y="4913"/>
                    <a:pt x="1454" y="4637"/>
                  </a:cubicBezTo>
                  <a:cubicBezTo>
                    <a:pt x="1379" y="3960"/>
                    <a:pt x="1304" y="3284"/>
                    <a:pt x="1204" y="2607"/>
                  </a:cubicBezTo>
                  <a:cubicBezTo>
                    <a:pt x="1128" y="1955"/>
                    <a:pt x="1028" y="1329"/>
                    <a:pt x="978" y="677"/>
                  </a:cubicBezTo>
                  <a:cubicBezTo>
                    <a:pt x="1003" y="627"/>
                    <a:pt x="1003" y="577"/>
                    <a:pt x="1003" y="502"/>
                  </a:cubicBezTo>
                  <a:cubicBezTo>
                    <a:pt x="1003" y="251"/>
                    <a:pt x="778" y="1"/>
                    <a:pt x="5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68"/>
            <p:cNvSpPr/>
            <p:nvPr/>
          </p:nvSpPr>
          <p:spPr>
            <a:xfrm>
              <a:off x="2029600" y="2381375"/>
              <a:ext cx="116550" cy="127450"/>
            </a:xfrm>
            <a:custGeom>
              <a:avLst/>
              <a:gdLst/>
              <a:ahLst/>
              <a:cxnLst/>
              <a:rect l="l" t="t" r="r" b="b"/>
              <a:pathLst>
                <a:path w="4662" h="5098" extrusionOk="0">
                  <a:moveTo>
                    <a:pt x="2807" y="1915"/>
                  </a:moveTo>
                  <a:cubicBezTo>
                    <a:pt x="2804" y="1918"/>
                    <a:pt x="2800" y="1921"/>
                    <a:pt x="2796" y="1924"/>
                  </a:cubicBezTo>
                  <a:lnTo>
                    <a:pt x="2796" y="1924"/>
                  </a:lnTo>
                  <a:cubicBezTo>
                    <a:pt x="2800" y="1921"/>
                    <a:pt x="2804" y="1918"/>
                    <a:pt x="2807" y="1915"/>
                  </a:cubicBezTo>
                  <a:close/>
                  <a:moveTo>
                    <a:pt x="4116" y="0"/>
                  </a:moveTo>
                  <a:cubicBezTo>
                    <a:pt x="4055" y="0"/>
                    <a:pt x="3994" y="11"/>
                    <a:pt x="3935" y="35"/>
                  </a:cubicBezTo>
                  <a:cubicBezTo>
                    <a:pt x="3509" y="160"/>
                    <a:pt x="3133" y="436"/>
                    <a:pt x="2757" y="687"/>
                  </a:cubicBezTo>
                  <a:cubicBezTo>
                    <a:pt x="2381" y="962"/>
                    <a:pt x="2005" y="1288"/>
                    <a:pt x="1679" y="1614"/>
                  </a:cubicBezTo>
                  <a:cubicBezTo>
                    <a:pt x="1454" y="1839"/>
                    <a:pt x="1253" y="2090"/>
                    <a:pt x="1053" y="2366"/>
                  </a:cubicBezTo>
                  <a:cubicBezTo>
                    <a:pt x="952" y="2516"/>
                    <a:pt x="852" y="2666"/>
                    <a:pt x="777" y="2817"/>
                  </a:cubicBezTo>
                  <a:cubicBezTo>
                    <a:pt x="652" y="3017"/>
                    <a:pt x="551" y="3243"/>
                    <a:pt x="451" y="3468"/>
                  </a:cubicBezTo>
                  <a:cubicBezTo>
                    <a:pt x="351" y="3644"/>
                    <a:pt x="276" y="3819"/>
                    <a:pt x="201" y="3995"/>
                  </a:cubicBezTo>
                  <a:cubicBezTo>
                    <a:pt x="125" y="4145"/>
                    <a:pt x="50" y="4270"/>
                    <a:pt x="25" y="4446"/>
                  </a:cubicBezTo>
                  <a:cubicBezTo>
                    <a:pt x="0" y="4596"/>
                    <a:pt x="0" y="4747"/>
                    <a:pt x="100" y="4897"/>
                  </a:cubicBezTo>
                  <a:cubicBezTo>
                    <a:pt x="201" y="5047"/>
                    <a:pt x="351" y="5098"/>
                    <a:pt x="501" y="5098"/>
                  </a:cubicBezTo>
                  <a:cubicBezTo>
                    <a:pt x="602" y="5098"/>
                    <a:pt x="702" y="5072"/>
                    <a:pt x="802" y="5022"/>
                  </a:cubicBezTo>
                  <a:cubicBezTo>
                    <a:pt x="927" y="4922"/>
                    <a:pt x="978" y="4772"/>
                    <a:pt x="978" y="4646"/>
                  </a:cubicBezTo>
                  <a:cubicBezTo>
                    <a:pt x="1003" y="4621"/>
                    <a:pt x="1003" y="4621"/>
                    <a:pt x="1003" y="4621"/>
                  </a:cubicBezTo>
                  <a:cubicBezTo>
                    <a:pt x="1128" y="4270"/>
                    <a:pt x="1303" y="3920"/>
                    <a:pt x="1479" y="3569"/>
                  </a:cubicBezTo>
                  <a:cubicBezTo>
                    <a:pt x="1604" y="3343"/>
                    <a:pt x="1729" y="3118"/>
                    <a:pt x="1880" y="2892"/>
                  </a:cubicBezTo>
                  <a:cubicBezTo>
                    <a:pt x="2005" y="2742"/>
                    <a:pt x="2130" y="2591"/>
                    <a:pt x="2256" y="2441"/>
                  </a:cubicBezTo>
                  <a:cubicBezTo>
                    <a:pt x="2417" y="2280"/>
                    <a:pt x="2577" y="2119"/>
                    <a:pt x="2758" y="1958"/>
                  </a:cubicBezTo>
                  <a:lnTo>
                    <a:pt x="2758" y="1958"/>
                  </a:lnTo>
                  <a:cubicBezTo>
                    <a:pt x="2757" y="1960"/>
                    <a:pt x="2757" y="1962"/>
                    <a:pt x="2757" y="1965"/>
                  </a:cubicBezTo>
                  <a:cubicBezTo>
                    <a:pt x="2932" y="1814"/>
                    <a:pt x="3083" y="1664"/>
                    <a:pt x="3283" y="1539"/>
                  </a:cubicBezTo>
                  <a:cubicBezTo>
                    <a:pt x="3434" y="1413"/>
                    <a:pt x="3609" y="1313"/>
                    <a:pt x="3760" y="1213"/>
                  </a:cubicBezTo>
                  <a:cubicBezTo>
                    <a:pt x="3885" y="1138"/>
                    <a:pt x="3985" y="1088"/>
                    <a:pt x="4085" y="1012"/>
                  </a:cubicBezTo>
                  <a:cubicBezTo>
                    <a:pt x="4161" y="987"/>
                    <a:pt x="4236" y="962"/>
                    <a:pt x="4286" y="937"/>
                  </a:cubicBezTo>
                  <a:cubicBezTo>
                    <a:pt x="4536" y="862"/>
                    <a:pt x="4662" y="561"/>
                    <a:pt x="4587" y="311"/>
                  </a:cubicBezTo>
                  <a:cubicBezTo>
                    <a:pt x="4510" y="119"/>
                    <a:pt x="4316" y="0"/>
                    <a:pt x="41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68"/>
            <p:cNvSpPr/>
            <p:nvPr/>
          </p:nvSpPr>
          <p:spPr>
            <a:xfrm>
              <a:off x="1833475" y="2554725"/>
              <a:ext cx="25075" cy="65625"/>
            </a:xfrm>
            <a:custGeom>
              <a:avLst/>
              <a:gdLst/>
              <a:ahLst/>
              <a:cxnLst/>
              <a:rect l="l" t="t" r="r" b="b"/>
              <a:pathLst>
                <a:path w="1003" h="2625" extrusionOk="0">
                  <a:moveTo>
                    <a:pt x="903" y="770"/>
                  </a:moveTo>
                  <a:cubicBezTo>
                    <a:pt x="898" y="778"/>
                    <a:pt x="892" y="786"/>
                    <a:pt x="887" y="794"/>
                  </a:cubicBezTo>
                  <a:lnTo>
                    <a:pt x="887" y="794"/>
                  </a:lnTo>
                  <a:cubicBezTo>
                    <a:pt x="903" y="788"/>
                    <a:pt x="903" y="770"/>
                    <a:pt x="903" y="770"/>
                  </a:cubicBezTo>
                  <a:close/>
                  <a:moveTo>
                    <a:pt x="507" y="1"/>
                  </a:moveTo>
                  <a:cubicBezTo>
                    <a:pt x="464" y="1"/>
                    <a:pt x="420" y="6"/>
                    <a:pt x="376" y="18"/>
                  </a:cubicBezTo>
                  <a:cubicBezTo>
                    <a:pt x="276" y="43"/>
                    <a:pt x="201" y="93"/>
                    <a:pt x="126" y="169"/>
                  </a:cubicBezTo>
                  <a:cubicBezTo>
                    <a:pt x="176" y="169"/>
                    <a:pt x="201" y="194"/>
                    <a:pt x="226" y="194"/>
                  </a:cubicBezTo>
                  <a:cubicBezTo>
                    <a:pt x="226" y="244"/>
                    <a:pt x="226" y="319"/>
                    <a:pt x="226" y="369"/>
                  </a:cubicBezTo>
                  <a:cubicBezTo>
                    <a:pt x="201" y="570"/>
                    <a:pt x="176" y="770"/>
                    <a:pt x="151" y="996"/>
                  </a:cubicBezTo>
                  <a:cubicBezTo>
                    <a:pt x="126" y="1422"/>
                    <a:pt x="76" y="1848"/>
                    <a:pt x="25" y="2299"/>
                  </a:cubicBezTo>
                  <a:cubicBezTo>
                    <a:pt x="25" y="2399"/>
                    <a:pt x="25" y="2524"/>
                    <a:pt x="0" y="2625"/>
                  </a:cubicBezTo>
                  <a:cubicBezTo>
                    <a:pt x="76" y="2449"/>
                    <a:pt x="151" y="2299"/>
                    <a:pt x="226" y="2123"/>
                  </a:cubicBezTo>
                  <a:cubicBezTo>
                    <a:pt x="351" y="1848"/>
                    <a:pt x="477" y="1572"/>
                    <a:pt x="627" y="1296"/>
                  </a:cubicBezTo>
                  <a:cubicBezTo>
                    <a:pt x="698" y="1130"/>
                    <a:pt x="792" y="941"/>
                    <a:pt x="887" y="794"/>
                  </a:cubicBezTo>
                  <a:lnTo>
                    <a:pt x="887" y="794"/>
                  </a:lnTo>
                  <a:cubicBezTo>
                    <a:pt x="885" y="795"/>
                    <a:pt x="881" y="795"/>
                    <a:pt x="878" y="795"/>
                  </a:cubicBezTo>
                  <a:cubicBezTo>
                    <a:pt x="978" y="695"/>
                    <a:pt x="1003" y="545"/>
                    <a:pt x="978" y="369"/>
                  </a:cubicBezTo>
                  <a:cubicBezTo>
                    <a:pt x="936" y="158"/>
                    <a:pt x="734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68"/>
            <p:cNvSpPr/>
            <p:nvPr/>
          </p:nvSpPr>
          <p:spPr>
            <a:xfrm>
              <a:off x="1816550" y="2813950"/>
              <a:ext cx="26350" cy="25075"/>
            </a:xfrm>
            <a:custGeom>
              <a:avLst/>
              <a:gdLst/>
              <a:ahLst/>
              <a:cxnLst/>
              <a:rect l="l" t="t" r="r" b="b"/>
              <a:pathLst>
                <a:path w="1054" h="1003" extrusionOk="0">
                  <a:moveTo>
                    <a:pt x="51" y="0"/>
                  </a:moveTo>
                  <a:cubicBezTo>
                    <a:pt x="26" y="326"/>
                    <a:pt x="26" y="652"/>
                    <a:pt x="1" y="978"/>
                  </a:cubicBezTo>
                  <a:cubicBezTo>
                    <a:pt x="26" y="1003"/>
                    <a:pt x="51" y="1003"/>
                    <a:pt x="76" y="1003"/>
                  </a:cubicBezTo>
                  <a:lnTo>
                    <a:pt x="978" y="1003"/>
                  </a:lnTo>
                  <a:cubicBezTo>
                    <a:pt x="1003" y="677"/>
                    <a:pt x="1028" y="326"/>
                    <a:pt x="1053" y="0"/>
                  </a:cubicBezTo>
                  <a:cubicBezTo>
                    <a:pt x="978" y="0"/>
                    <a:pt x="928" y="0"/>
                    <a:pt x="853" y="25"/>
                  </a:cubicBezTo>
                  <a:cubicBezTo>
                    <a:pt x="652" y="25"/>
                    <a:pt x="477" y="25"/>
                    <a:pt x="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68"/>
            <p:cNvSpPr/>
            <p:nvPr/>
          </p:nvSpPr>
          <p:spPr>
            <a:xfrm>
              <a:off x="2156775" y="2385375"/>
              <a:ext cx="37000" cy="109675"/>
            </a:xfrm>
            <a:custGeom>
              <a:avLst/>
              <a:gdLst/>
              <a:ahLst/>
              <a:cxnLst/>
              <a:rect l="l" t="t" r="r" b="b"/>
              <a:pathLst>
                <a:path w="1480" h="4387" extrusionOk="0">
                  <a:moveTo>
                    <a:pt x="703" y="0"/>
                  </a:moveTo>
                  <a:cubicBezTo>
                    <a:pt x="427" y="50"/>
                    <a:pt x="226" y="301"/>
                    <a:pt x="251" y="552"/>
                  </a:cubicBezTo>
                  <a:cubicBezTo>
                    <a:pt x="277" y="652"/>
                    <a:pt x="327" y="752"/>
                    <a:pt x="352" y="827"/>
                  </a:cubicBezTo>
                  <a:cubicBezTo>
                    <a:pt x="377" y="852"/>
                    <a:pt x="377" y="877"/>
                    <a:pt x="402" y="902"/>
                  </a:cubicBezTo>
                  <a:cubicBezTo>
                    <a:pt x="402" y="978"/>
                    <a:pt x="427" y="1053"/>
                    <a:pt x="427" y="1103"/>
                  </a:cubicBezTo>
                  <a:cubicBezTo>
                    <a:pt x="452" y="1203"/>
                    <a:pt x="452" y="1303"/>
                    <a:pt x="477" y="1404"/>
                  </a:cubicBezTo>
                  <a:cubicBezTo>
                    <a:pt x="477" y="1554"/>
                    <a:pt x="477" y="1730"/>
                    <a:pt x="452" y="1880"/>
                  </a:cubicBezTo>
                  <a:cubicBezTo>
                    <a:pt x="427" y="2231"/>
                    <a:pt x="352" y="2582"/>
                    <a:pt x="277" y="2933"/>
                  </a:cubicBezTo>
                  <a:cubicBezTo>
                    <a:pt x="226" y="3183"/>
                    <a:pt x="151" y="3459"/>
                    <a:pt x="76" y="3709"/>
                  </a:cubicBezTo>
                  <a:cubicBezTo>
                    <a:pt x="26" y="3835"/>
                    <a:pt x="1" y="3960"/>
                    <a:pt x="51" y="4085"/>
                  </a:cubicBezTo>
                  <a:cubicBezTo>
                    <a:pt x="101" y="4211"/>
                    <a:pt x="201" y="4311"/>
                    <a:pt x="327" y="4361"/>
                  </a:cubicBezTo>
                  <a:cubicBezTo>
                    <a:pt x="377" y="4386"/>
                    <a:pt x="452" y="4386"/>
                    <a:pt x="527" y="4386"/>
                  </a:cubicBezTo>
                  <a:cubicBezTo>
                    <a:pt x="703" y="4386"/>
                    <a:pt x="903" y="4286"/>
                    <a:pt x="978" y="4110"/>
                  </a:cubicBezTo>
                  <a:cubicBezTo>
                    <a:pt x="1129" y="3659"/>
                    <a:pt x="1229" y="3208"/>
                    <a:pt x="1329" y="2732"/>
                  </a:cubicBezTo>
                  <a:cubicBezTo>
                    <a:pt x="1379" y="2431"/>
                    <a:pt x="1429" y="2105"/>
                    <a:pt x="1454" y="1780"/>
                  </a:cubicBezTo>
                  <a:cubicBezTo>
                    <a:pt x="1480" y="1278"/>
                    <a:pt x="1429" y="727"/>
                    <a:pt x="1179" y="276"/>
                  </a:cubicBezTo>
                  <a:cubicBezTo>
                    <a:pt x="1179" y="276"/>
                    <a:pt x="1179" y="276"/>
                    <a:pt x="1179" y="301"/>
                  </a:cubicBezTo>
                  <a:cubicBezTo>
                    <a:pt x="1104" y="100"/>
                    <a:pt x="903" y="0"/>
                    <a:pt x="7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68"/>
            <p:cNvSpPr/>
            <p:nvPr/>
          </p:nvSpPr>
          <p:spPr>
            <a:xfrm>
              <a:off x="2164300" y="2361025"/>
              <a:ext cx="64575" cy="135275"/>
            </a:xfrm>
            <a:custGeom>
              <a:avLst/>
              <a:gdLst/>
              <a:ahLst/>
              <a:cxnLst/>
              <a:rect l="l" t="t" r="r" b="b"/>
              <a:pathLst>
                <a:path w="2583" h="5411" extrusionOk="0">
                  <a:moveTo>
                    <a:pt x="1955" y="0"/>
                  </a:moveTo>
                  <a:cubicBezTo>
                    <a:pt x="1905" y="0"/>
                    <a:pt x="1854" y="7"/>
                    <a:pt x="1805" y="22"/>
                  </a:cubicBezTo>
                  <a:cubicBezTo>
                    <a:pt x="1680" y="72"/>
                    <a:pt x="1580" y="172"/>
                    <a:pt x="1529" y="297"/>
                  </a:cubicBezTo>
                  <a:cubicBezTo>
                    <a:pt x="1479" y="423"/>
                    <a:pt x="1479" y="548"/>
                    <a:pt x="1529" y="673"/>
                  </a:cubicBezTo>
                  <a:cubicBezTo>
                    <a:pt x="1529" y="724"/>
                    <a:pt x="1554" y="799"/>
                    <a:pt x="1580" y="849"/>
                  </a:cubicBezTo>
                  <a:cubicBezTo>
                    <a:pt x="1580" y="924"/>
                    <a:pt x="1580" y="974"/>
                    <a:pt x="1580" y="1024"/>
                  </a:cubicBezTo>
                  <a:cubicBezTo>
                    <a:pt x="1580" y="1100"/>
                    <a:pt x="1580" y="1150"/>
                    <a:pt x="1580" y="1225"/>
                  </a:cubicBezTo>
                  <a:cubicBezTo>
                    <a:pt x="1554" y="1350"/>
                    <a:pt x="1554" y="1475"/>
                    <a:pt x="1529" y="1601"/>
                  </a:cubicBezTo>
                  <a:cubicBezTo>
                    <a:pt x="1479" y="1801"/>
                    <a:pt x="1404" y="2002"/>
                    <a:pt x="1329" y="2202"/>
                  </a:cubicBezTo>
                  <a:cubicBezTo>
                    <a:pt x="1153" y="2678"/>
                    <a:pt x="953" y="3130"/>
                    <a:pt x="727" y="3581"/>
                  </a:cubicBezTo>
                  <a:cubicBezTo>
                    <a:pt x="527" y="3932"/>
                    <a:pt x="351" y="4282"/>
                    <a:pt x="151" y="4608"/>
                  </a:cubicBezTo>
                  <a:cubicBezTo>
                    <a:pt x="126" y="4608"/>
                    <a:pt x="126" y="4608"/>
                    <a:pt x="126" y="4633"/>
                  </a:cubicBezTo>
                  <a:cubicBezTo>
                    <a:pt x="51" y="4734"/>
                    <a:pt x="1" y="4859"/>
                    <a:pt x="26" y="4984"/>
                  </a:cubicBezTo>
                  <a:cubicBezTo>
                    <a:pt x="26" y="5110"/>
                    <a:pt x="101" y="5235"/>
                    <a:pt x="201" y="5310"/>
                  </a:cubicBezTo>
                  <a:cubicBezTo>
                    <a:pt x="301" y="5385"/>
                    <a:pt x="402" y="5410"/>
                    <a:pt x="527" y="5410"/>
                  </a:cubicBezTo>
                  <a:cubicBezTo>
                    <a:pt x="677" y="5410"/>
                    <a:pt x="803" y="5360"/>
                    <a:pt x="903" y="5235"/>
                  </a:cubicBezTo>
                  <a:cubicBezTo>
                    <a:pt x="1078" y="4984"/>
                    <a:pt x="1229" y="4709"/>
                    <a:pt x="1379" y="4433"/>
                  </a:cubicBezTo>
                  <a:cubicBezTo>
                    <a:pt x="1529" y="4182"/>
                    <a:pt x="1655" y="3907"/>
                    <a:pt x="1780" y="3656"/>
                  </a:cubicBezTo>
                  <a:cubicBezTo>
                    <a:pt x="1955" y="3280"/>
                    <a:pt x="2131" y="2929"/>
                    <a:pt x="2256" y="2553"/>
                  </a:cubicBezTo>
                  <a:cubicBezTo>
                    <a:pt x="2407" y="2152"/>
                    <a:pt x="2532" y="1701"/>
                    <a:pt x="2557" y="1275"/>
                  </a:cubicBezTo>
                  <a:cubicBezTo>
                    <a:pt x="2582" y="949"/>
                    <a:pt x="2532" y="623"/>
                    <a:pt x="2457" y="323"/>
                  </a:cubicBezTo>
                  <a:cubicBezTo>
                    <a:pt x="2376" y="121"/>
                    <a:pt x="2165" y="0"/>
                    <a:pt x="19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68"/>
            <p:cNvSpPr/>
            <p:nvPr/>
          </p:nvSpPr>
          <p:spPr>
            <a:xfrm>
              <a:off x="2177450" y="2380750"/>
              <a:ext cx="89625" cy="103025"/>
            </a:xfrm>
            <a:custGeom>
              <a:avLst/>
              <a:gdLst/>
              <a:ahLst/>
              <a:cxnLst/>
              <a:rect l="l" t="t" r="r" b="b"/>
              <a:pathLst>
                <a:path w="3585" h="4121" extrusionOk="0">
                  <a:moveTo>
                    <a:pt x="3041" y="0"/>
                  </a:moveTo>
                  <a:cubicBezTo>
                    <a:pt x="2853" y="0"/>
                    <a:pt x="2659" y="119"/>
                    <a:pt x="2582" y="311"/>
                  </a:cubicBezTo>
                  <a:cubicBezTo>
                    <a:pt x="2457" y="561"/>
                    <a:pt x="2332" y="837"/>
                    <a:pt x="2206" y="1113"/>
                  </a:cubicBezTo>
                  <a:cubicBezTo>
                    <a:pt x="2056" y="1363"/>
                    <a:pt x="1906" y="1614"/>
                    <a:pt x="1730" y="1864"/>
                  </a:cubicBezTo>
                  <a:cubicBezTo>
                    <a:pt x="1630" y="2015"/>
                    <a:pt x="1530" y="2165"/>
                    <a:pt x="1404" y="2290"/>
                  </a:cubicBezTo>
                  <a:cubicBezTo>
                    <a:pt x="1304" y="2416"/>
                    <a:pt x="1204" y="2541"/>
                    <a:pt x="1104" y="2641"/>
                  </a:cubicBezTo>
                  <a:cubicBezTo>
                    <a:pt x="1003" y="2767"/>
                    <a:pt x="878" y="2867"/>
                    <a:pt x="778" y="2967"/>
                  </a:cubicBezTo>
                  <a:cubicBezTo>
                    <a:pt x="728" y="3017"/>
                    <a:pt x="678" y="3042"/>
                    <a:pt x="627" y="3092"/>
                  </a:cubicBezTo>
                  <a:cubicBezTo>
                    <a:pt x="589" y="3080"/>
                    <a:pt x="548" y="3073"/>
                    <a:pt x="508" y="3073"/>
                  </a:cubicBezTo>
                  <a:cubicBezTo>
                    <a:pt x="391" y="3073"/>
                    <a:pt x="276" y="3125"/>
                    <a:pt x="201" y="3218"/>
                  </a:cubicBezTo>
                  <a:cubicBezTo>
                    <a:pt x="126" y="3268"/>
                    <a:pt x="101" y="3318"/>
                    <a:pt x="51" y="3393"/>
                  </a:cubicBezTo>
                  <a:cubicBezTo>
                    <a:pt x="1" y="3594"/>
                    <a:pt x="26" y="3769"/>
                    <a:pt x="151" y="3920"/>
                  </a:cubicBezTo>
                  <a:cubicBezTo>
                    <a:pt x="277" y="4045"/>
                    <a:pt x="427" y="4120"/>
                    <a:pt x="577" y="4120"/>
                  </a:cubicBezTo>
                  <a:lnTo>
                    <a:pt x="602" y="4120"/>
                  </a:lnTo>
                  <a:cubicBezTo>
                    <a:pt x="778" y="4120"/>
                    <a:pt x="953" y="4045"/>
                    <a:pt x="1104" y="3945"/>
                  </a:cubicBezTo>
                  <a:cubicBezTo>
                    <a:pt x="1404" y="3769"/>
                    <a:pt x="1680" y="3493"/>
                    <a:pt x="1906" y="3243"/>
                  </a:cubicBezTo>
                  <a:cubicBezTo>
                    <a:pt x="2131" y="2967"/>
                    <a:pt x="2357" y="2691"/>
                    <a:pt x="2557" y="2391"/>
                  </a:cubicBezTo>
                  <a:cubicBezTo>
                    <a:pt x="2758" y="2115"/>
                    <a:pt x="2933" y="1839"/>
                    <a:pt x="3084" y="1539"/>
                  </a:cubicBezTo>
                  <a:cubicBezTo>
                    <a:pt x="3234" y="1263"/>
                    <a:pt x="3359" y="962"/>
                    <a:pt x="3485" y="686"/>
                  </a:cubicBezTo>
                  <a:cubicBezTo>
                    <a:pt x="3585" y="436"/>
                    <a:pt x="3460" y="160"/>
                    <a:pt x="3209" y="35"/>
                  </a:cubicBezTo>
                  <a:cubicBezTo>
                    <a:pt x="3156" y="11"/>
                    <a:pt x="3099" y="0"/>
                    <a:pt x="30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68"/>
            <p:cNvSpPr/>
            <p:nvPr/>
          </p:nvSpPr>
          <p:spPr>
            <a:xfrm>
              <a:off x="2147375" y="2470675"/>
              <a:ext cx="99025" cy="305700"/>
            </a:xfrm>
            <a:custGeom>
              <a:avLst/>
              <a:gdLst/>
              <a:ahLst/>
              <a:cxnLst/>
              <a:rect l="l" t="t" r="r" b="b"/>
              <a:pathLst>
                <a:path w="3961" h="12228" extrusionOk="0">
                  <a:moveTo>
                    <a:pt x="1805" y="0"/>
                  </a:moveTo>
                  <a:cubicBezTo>
                    <a:pt x="1754" y="0"/>
                    <a:pt x="1704" y="7"/>
                    <a:pt x="1655" y="22"/>
                  </a:cubicBezTo>
                  <a:cubicBezTo>
                    <a:pt x="1429" y="122"/>
                    <a:pt x="1279" y="398"/>
                    <a:pt x="1329" y="623"/>
                  </a:cubicBezTo>
                  <a:cubicBezTo>
                    <a:pt x="1354" y="849"/>
                    <a:pt x="1429" y="1074"/>
                    <a:pt x="1480" y="1300"/>
                  </a:cubicBezTo>
                  <a:cubicBezTo>
                    <a:pt x="1580" y="1626"/>
                    <a:pt x="1680" y="1927"/>
                    <a:pt x="1780" y="2252"/>
                  </a:cubicBezTo>
                  <a:cubicBezTo>
                    <a:pt x="1881" y="2578"/>
                    <a:pt x="1956" y="2904"/>
                    <a:pt x="2056" y="3205"/>
                  </a:cubicBezTo>
                  <a:cubicBezTo>
                    <a:pt x="2131" y="3556"/>
                    <a:pt x="2206" y="3881"/>
                    <a:pt x="2307" y="4207"/>
                  </a:cubicBezTo>
                  <a:cubicBezTo>
                    <a:pt x="2457" y="4834"/>
                    <a:pt x="2582" y="5485"/>
                    <a:pt x="2683" y="6112"/>
                  </a:cubicBezTo>
                  <a:cubicBezTo>
                    <a:pt x="2758" y="6563"/>
                    <a:pt x="2833" y="6989"/>
                    <a:pt x="2883" y="7465"/>
                  </a:cubicBezTo>
                  <a:cubicBezTo>
                    <a:pt x="2933" y="7942"/>
                    <a:pt x="2958" y="8418"/>
                    <a:pt x="2983" y="8894"/>
                  </a:cubicBezTo>
                  <a:cubicBezTo>
                    <a:pt x="2983" y="9095"/>
                    <a:pt x="2983" y="9295"/>
                    <a:pt x="2983" y="9496"/>
                  </a:cubicBezTo>
                  <a:cubicBezTo>
                    <a:pt x="2983" y="9671"/>
                    <a:pt x="2958" y="9846"/>
                    <a:pt x="2958" y="10047"/>
                  </a:cubicBezTo>
                  <a:cubicBezTo>
                    <a:pt x="2933" y="10197"/>
                    <a:pt x="2908" y="10348"/>
                    <a:pt x="2883" y="10498"/>
                  </a:cubicBezTo>
                  <a:cubicBezTo>
                    <a:pt x="2858" y="10573"/>
                    <a:pt x="2833" y="10648"/>
                    <a:pt x="2808" y="10724"/>
                  </a:cubicBezTo>
                  <a:cubicBezTo>
                    <a:pt x="2808" y="10736"/>
                    <a:pt x="2802" y="10755"/>
                    <a:pt x="2795" y="10774"/>
                  </a:cubicBezTo>
                  <a:lnTo>
                    <a:pt x="2795" y="10774"/>
                  </a:lnTo>
                  <a:cubicBezTo>
                    <a:pt x="2775" y="10816"/>
                    <a:pt x="2754" y="10857"/>
                    <a:pt x="2733" y="10899"/>
                  </a:cubicBezTo>
                  <a:cubicBezTo>
                    <a:pt x="2683" y="10949"/>
                    <a:pt x="2658" y="10999"/>
                    <a:pt x="2607" y="11049"/>
                  </a:cubicBezTo>
                  <a:cubicBezTo>
                    <a:pt x="2591" y="11066"/>
                    <a:pt x="2574" y="11083"/>
                    <a:pt x="2557" y="11100"/>
                  </a:cubicBezTo>
                  <a:lnTo>
                    <a:pt x="2557" y="11100"/>
                  </a:lnTo>
                  <a:cubicBezTo>
                    <a:pt x="2532" y="11100"/>
                    <a:pt x="2532" y="11125"/>
                    <a:pt x="2532" y="11125"/>
                  </a:cubicBezTo>
                  <a:cubicBezTo>
                    <a:pt x="2482" y="11150"/>
                    <a:pt x="2457" y="11175"/>
                    <a:pt x="2432" y="11175"/>
                  </a:cubicBezTo>
                  <a:cubicBezTo>
                    <a:pt x="2407" y="11200"/>
                    <a:pt x="2382" y="11200"/>
                    <a:pt x="2357" y="11200"/>
                  </a:cubicBezTo>
                  <a:cubicBezTo>
                    <a:pt x="2307" y="11225"/>
                    <a:pt x="2282" y="11225"/>
                    <a:pt x="2231" y="11225"/>
                  </a:cubicBezTo>
                  <a:lnTo>
                    <a:pt x="2031" y="11225"/>
                  </a:lnTo>
                  <a:cubicBezTo>
                    <a:pt x="2006" y="11225"/>
                    <a:pt x="1956" y="11225"/>
                    <a:pt x="1906" y="11200"/>
                  </a:cubicBezTo>
                  <a:cubicBezTo>
                    <a:pt x="1830" y="11200"/>
                    <a:pt x="1755" y="11175"/>
                    <a:pt x="1680" y="11150"/>
                  </a:cubicBezTo>
                  <a:cubicBezTo>
                    <a:pt x="1580" y="11100"/>
                    <a:pt x="1455" y="11049"/>
                    <a:pt x="1354" y="10999"/>
                  </a:cubicBezTo>
                  <a:cubicBezTo>
                    <a:pt x="1304" y="10974"/>
                    <a:pt x="1254" y="10949"/>
                    <a:pt x="1204" y="10924"/>
                  </a:cubicBezTo>
                  <a:cubicBezTo>
                    <a:pt x="1129" y="10849"/>
                    <a:pt x="1054" y="10799"/>
                    <a:pt x="1003" y="10724"/>
                  </a:cubicBezTo>
                  <a:cubicBezTo>
                    <a:pt x="953" y="10699"/>
                    <a:pt x="928" y="10673"/>
                    <a:pt x="903" y="10648"/>
                  </a:cubicBezTo>
                  <a:cubicBezTo>
                    <a:pt x="797" y="10542"/>
                    <a:pt x="662" y="10485"/>
                    <a:pt x="529" y="10485"/>
                  </a:cubicBezTo>
                  <a:cubicBezTo>
                    <a:pt x="411" y="10485"/>
                    <a:pt x="295" y="10529"/>
                    <a:pt x="201" y="10623"/>
                  </a:cubicBezTo>
                  <a:cubicBezTo>
                    <a:pt x="1" y="10799"/>
                    <a:pt x="1" y="11125"/>
                    <a:pt x="176" y="11325"/>
                  </a:cubicBezTo>
                  <a:cubicBezTo>
                    <a:pt x="352" y="11501"/>
                    <a:pt x="552" y="11676"/>
                    <a:pt x="753" y="11801"/>
                  </a:cubicBezTo>
                  <a:cubicBezTo>
                    <a:pt x="978" y="11927"/>
                    <a:pt x="1204" y="12027"/>
                    <a:pt x="1455" y="12102"/>
                  </a:cubicBezTo>
                  <a:cubicBezTo>
                    <a:pt x="1655" y="12177"/>
                    <a:pt x="1906" y="12227"/>
                    <a:pt x="2131" y="12227"/>
                  </a:cubicBezTo>
                  <a:lnTo>
                    <a:pt x="2282" y="12227"/>
                  </a:lnTo>
                  <a:cubicBezTo>
                    <a:pt x="2557" y="12177"/>
                    <a:pt x="2783" y="12127"/>
                    <a:pt x="3008" y="11977"/>
                  </a:cubicBezTo>
                  <a:cubicBezTo>
                    <a:pt x="3134" y="11902"/>
                    <a:pt x="3259" y="11801"/>
                    <a:pt x="3359" y="11676"/>
                  </a:cubicBezTo>
                  <a:cubicBezTo>
                    <a:pt x="3460" y="11576"/>
                    <a:pt x="3535" y="11475"/>
                    <a:pt x="3610" y="11350"/>
                  </a:cubicBezTo>
                  <a:cubicBezTo>
                    <a:pt x="3660" y="11250"/>
                    <a:pt x="3710" y="11150"/>
                    <a:pt x="3760" y="11024"/>
                  </a:cubicBezTo>
                  <a:cubicBezTo>
                    <a:pt x="3785" y="10924"/>
                    <a:pt x="3810" y="10799"/>
                    <a:pt x="3835" y="10699"/>
                  </a:cubicBezTo>
                  <a:cubicBezTo>
                    <a:pt x="3936" y="10222"/>
                    <a:pt x="3961" y="9721"/>
                    <a:pt x="3961" y="9245"/>
                  </a:cubicBezTo>
                  <a:cubicBezTo>
                    <a:pt x="3961" y="8744"/>
                    <a:pt x="3936" y="8267"/>
                    <a:pt x="3911" y="7791"/>
                  </a:cubicBezTo>
                  <a:cubicBezTo>
                    <a:pt x="3861" y="7240"/>
                    <a:pt x="3785" y="6714"/>
                    <a:pt x="3710" y="6187"/>
                  </a:cubicBezTo>
                  <a:cubicBezTo>
                    <a:pt x="3610" y="5661"/>
                    <a:pt x="3510" y="5135"/>
                    <a:pt x="3409" y="4633"/>
                  </a:cubicBezTo>
                  <a:cubicBezTo>
                    <a:pt x="3284" y="4082"/>
                    <a:pt x="3159" y="3556"/>
                    <a:pt x="3008" y="3029"/>
                  </a:cubicBezTo>
                  <a:cubicBezTo>
                    <a:pt x="2883" y="2503"/>
                    <a:pt x="2733" y="2002"/>
                    <a:pt x="2557" y="1475"/>
                  </a:cubicBezTo>
                  <a:cubicBezTo>
                    <a:pt x="2482" y="1175"/>
                    <a:pt x="2382" y="874"/>
                    <a:pt x="2307" y="598"/>
                  </a:cubicBezTo>
                  <a:cubicBezTo>
                    <a:pt x="2332" y="498"/>
                    <a:pt x="2332" y="398"/>
                    <a:pt x="2307" y="323"/>
                  </a:cubicBezTo>
                  <a:cubicBezTo>
                    <a:pt x="2226" y="121"/>
                    <a:pt x="2015" y="0"/>
                    <a:pt x="18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68"/>
            <p:cNvSpPr/>
            <p:nvPr/>
          </p:nvSpPr>
          <p:spPr>
            <a:xfrm>
              <a:off x="1772075" y="2544525"/>
              <a:ext cx="422950" cy="266300"/>
            </a:xfrm>
            <a:custGeom>
              <a:avLst/>
              <a:gdLst/>
              <a:ahLst/>
              <a:cxnLst/>
              <a:rect l="l" t="t" r="r" b="b"/>
              <a:pathLst>
                <a:path w="16918" h="10652" extrusionOk="0">
                  <a:moveTo>
                    <a:pt x="2657" y="0"/>
                  </a:moveTo>
                  <a:cubicBezTo>
                    <a:pt x="2231" y="0"/>
                    <a:pt x="2055" y="451"/>
                    <a:pt x="1905" y="777"/>
                  </a:cubicBezTo>
                  <a:cubicBezTo>
                    <a:pt x="1629" y="1253"/>
                    <a:pt x="1404" y="1780"/>
                    <a:pt x="1178" y="2281"/>
                  </a:cubicBezTo>
                  <a:cubicBezTo>
                    <a:pt x="978" y="2782"/>
                    <a:pt x="777" y="3283"/>
                    <a:pt x="577" y="3810"/>
                  </a:cubicBezTo>
                  <a:cubicBezTo>
                    <a:pt x="476" y="4060"/>
                    <a:pt x="401" y="4336"/>
                    <a:pt x="301" y="4587"/>
                  </a:cubicBezTo>
                  <a:cubicBezTo>
                    <a:pt x="226" y="4862"/>
                    <a:pt x="151" y="5163"/>
                    <a:pt x="101" y="5464"/>
                  </a:cubicBezTo>
                  <a:cubicBezTo>
                    <a:pt x="25" y="5790"/>
                    <a:pt x="0" y="6141"/>
                    <a:pt x="0" y="6491"/>
                  </a:cubicBezTo>
                  <a:cubicBezTo>
                    <a:pt x="0" y="6842"/>
                    <a:pt x="0" y="7218"/>
                    <a:pt x="101" y="7569"/>
                  </a:cubicBezTo>
                  <a:cubicBezTo>
                    <a:pt x="176" y="7895"/>
                    <a:pt x="301" y="8221"/>
                    <a:pt x="476" y="8521"/>
                  </a:cubicBezTo>
                  <a:cubicBezTo>
                    <a:pt x="827" y="9123"/>
                    <a:pt x="1379" y="9549"/>
                    <a:pt x="1980" y="9900"/>
                  </a:cubicBezTo>
                  <a:cubicBezTo>
                    <a:pt x="2281" y="10075"/>
                    <a:pt x="2607" y="10226"/>
                    <a:pt x="2933" y="10326"/>
                  </a:cubicBezTo>
                  <a:cubicBezTo>
                    <a:pt x="3284" y="10426"/>
                    <a:pt x="3634" y="10501"/>
                    <a:pt x="3985" y="10552"/>
                  </a:cubicBezTo>
                  <a:cubicBezTo>
                    <a:pt x="4336" y="10602"/>
                    <a:pt x="4712" y="10602"/>
                    <a:pt x="5088" y="10652"/>
                  </a:cubicBezTo>
                  <a:lnTo>
                    <a:pt x="6266" y="10652"/>
                  </a:lnTo>
                  <a:lnTo>
                    <a:pt x="6667" y="10627"/>
                  </a:lnTo>
                  <a:cubicBezTo>
                    <a:pt x="6817" y="10627"/>
                    <a:pt x="6968" y="10627"/>
                    <a:pt x="7118" y="10602"/>
                  </a:cubicBezTo>
                  <a:cubicBezTo>
                    <a:pt x="7218" y="10602"/>
                    <a:pt x="7319" y="10602"/>
                    <a:pt x="7444" y="10577"/>
                  </a:cubicBezTo>
                  <a:cubicBezTo>
                    <a:pt x="7695" y="10527"/>
                    <a:pt x="7970" y="10501"/>
                    <a:pt x="8246" y="10451"/>
                  </a:cubicBezTo>
                  <a:cubicBezTo>
                    <a:pt x="8497" y="10401"/>
                    <a:pt x="8747" y="10351"/>
                    <a:pt x="9023" y="10301"/>
                  </a:cubicBezTo>
                  <a:cubicBezTo>
                    <a:pt x="9299" y="10226"/>
                    <a:pt x="9549" y="10176"/>
                    <a:pt x="9825" y="10100"/>
                  </a:cubicBezTo>
                  <a:cubicBezTo>
                    <a:pt x="10878" y="9825"/>
                    <a:pt x="11930" y="9549"/>
                    <a:pt x="12958" y="9198"/>
                  </a:cubicBezTo>
                  <a:cubicBezTo>
                    <a:pt x="13434" y="9023"/>
                    <a:pt x="13910" y="8847"/>
                    <a:pt x="14361" y="8597"/>
                  </a:cubicBezTo>
                  <a:cubicBezTo>
                    <a:pt x="14487" y="8521"/>
                    <a:pt x="14587" y="8446"/>
                    <a:pt x="14712" y="8371"/>
                  </a:cubicBezTo>
                  <a:cubicBezTo>
                    <a:pt x="14812" y="8296"/>
                    <a:pt x="14913" y="8221"/>
                    <a:pt x="14988" y="8120"/>
                  </a:cubicBezTo>
                  <a:cubicBezTo>
                    <a:pt x="15163" y="7970"/>
                    <a:pt x="15339" y="7795"/>
                    <a:pt x="15514" y="7644"/>
                  </a:cubicBezTo>
                  <a:cubicBezTo>
                    <a:pt x="15539" y="7619"/>
                    <a:pt x="15564" y="7594"/>
                    <a:pt x="15589" y="7594"/>
                  </a:cubicBezTo>
                  <a:cubicBezTo>
                    <a:pt x="15589" y="7569"/>
                    <a:pt x="15589" y="7569"/>
                    <a:pt x="15614" y="7569"/>
                  </a:cubicBezTo>
                  <a:lnTo>
                    <a:pt x="15639" y="7569"/>
                  </a:lnTo>
                  <a:cubicBezTo>
                    <a:pt x="15639" y="7569"/>
                    <a:pt x="15665" y="7544"/>
                    <a:pt x="15665" y="7544"/>
                  </a:cubicBezTo>
                  <a:lnTo>
                    <a:pt x="15715" y="7544"/>
                  </a:lnTo>
                  <a:cubicBezTo>
                    <a:pt x="15740" y="7569"/>
                    <a:pt x="15740" y="7569"/>
                    <a:pt x="15765" y="7569"/>
                  </a:cubicBezTo>
                  <a:cubicBezTo>
                    <a:pt x="15790" y="7569"/>
                    <a:pt x="15840" y="7594"/>
                    <a:pt x="15865" y="7594"/>
                  </a:cubicBezTo>
                  <a:cubicBezTo>
                    <a:pt x="15940" y="7619"/>
                    <a:pt x="15990" y="7644"/>
                    <a:pt x="16040" y="7669"/>
                  </a:cubicBezTo>
                  <a:cubicBezTo>
                    <a:pt x="16066" y="7669"/>
                    <a:pt x="16091" y="7694"/>
                    <a:pt x="16091" y="7694"/>
                  </a:cubicBezTo>
                  <a:cubicBezTo>
                    <a:pt x="16178" y="7738"/>
                    <a:pt x="16271" y="7760"/>
                    <a:pt x="16361" y="7760"/>
                  </a:cubicBezTo>
                  <a:cubicBezTo>
                    <a:pt x="16530" y="7760"/>
                    <a:pt x="16686" y="7682"/>
                    <a:pt x="16767" y="7519"/>
                  </a:cubicBezTo>
                  <a:cubicBezTo>
                    <a:pt x="16918" y="7293"/>
                    <a:pt x="16842" y="6993"/>
                    <a:pt x="16592" y="6842"/>
                  </a:cubicBezTo>
                  <a:cubicBezTo>
                    <a:pt x="16391" y="6742"/>
                    <a:pt x="16166" y="6617"/>
                    <a:pt x="15940" y="6592"/>
                  </a:cubicBezTo>
                  <a:cubicBezTo>
                    <a:pt x="15857" y="6581"/>
                    <a:pt x="15774" y="6575"/>
                    <a:pt x="15691" y="6575"/>
                  </a:cubicBezTo>
                  <a:cubicBezTo>
                    <a:pt x="15574" y="6575"/>
                    <a:pt x="15456" y="6587"/>
                    <a:pt x="15339" y="6617"/>
                  </a:cubicBezTo>
                  <a:cubicBezTo>
                    <a:pt x="15188" y="6667"/>
                    <a:pt x="15038" y="6767"/>
                    <a:pt x="14913" y="6867"/>
                  </a:cubicBezTo>
                  <a:cubicBezTo>
                    <a:pt x="14662" y="7043"/>
                    <a:pt x="14487" y="7268"/>
                    <a:pt x="14261" y="7469"/>
                  </a:cubicBezTo>
                  <a:cubicBezTo>
                    <a:pt x="14186" y="7519"/>
                    <a:pt x="14111" y="7569"/>
                    <a:pt x="14035" y="7619"/>
                  </a:cubicBezTo>
                  <a:cubicBezTo>
                    <a:pt x="13835" y="7745"/>
                    <a:pt x="13609" y="7870"/>
                    <a:pt x="13384" y="7970"/>
                  </a:cubicBezTo>
                  <a:cubicBezTo>
                    <a:pt x="12883" y="8196"/>
                    <a:pt x="12331" y="8371"/>
                    <a:pt x="11780" y="8547"/>
                  </a:cubicBezTo>
                  <a:cubicBezTo>
                    <a:pt x="11178" y="8722"/>
                    <a:pt x="10552" y="8897"/>
                    <a:pt x="9925" y="9048"/>
                  </a:cubicBezTo>
                  <a:cubicBezTo>
                    <a:pt x="9574" y="9148"/>
                    <a:pt x="9223" y="9223"/>
                    <a:pt x="8873" y="9323"/>
                  </a:cubicBezTo>
                  <a:cubicBezTo>
                    <a:pt x="8572" y="9374"/>
                    <a:pt x="8271" y="9449"/>
                    <a:pt x="7995" y="9499"/>
                  </a:cubicBezTo>
                  <a:cubicBezTo>
                    <a:pt x="7870" y="9524"/>
                    <a:pt x="7770" y="9524"/>
                    <a:pt x="7669" y="9549"/>
                  </a:cubicBezTo>
                  <a:cubicBezTo>
                    <a:pt x="7544" y="9574"/>
                    <a:pt x="7419" y="9574"/>
                    <a:pt x="7319" y="9599"/>
                  </a:cubicBezTo>
                  <a:cubicBezTo>
                    <a:pt x="7093" y="9624"/>
                    <a:pt x="6867" y="9624"/>
                    <a:pt x="6642" y="9649"/>
                  </a:cubicBezTo>
                  <a:cubicBezTo>
                    <a:pt x="6416" y="9649"/>
                    <a:pt x="6216" y="9674"/>
                    <a:pt x="6015" y="9674"/>
                  </a:cubicBezTo>
                  <a:lnTo>
                    <a:pt x="5539" y="9674"/>
                  </a:lnTo>
                  <a:cubicBezTo>
                    <a:pt x="5364" y="9674"/>
                    <a:pt x="5213" y="9674"/>
                    <a:pt x="5038" y="9649"/>
                  </a:cubicBezTo>
                  <a:cubicBezTo>
                    <a:pt x="4837" y="9624"/>
                    <a:pt x="4637" y="9624"/>
                    <a:pt x="4461" y="9599"/>
                  </a:cubicBezTo>
                  <a:cubicBezTo>
                    <a:pt x="4136" y="9574"/>
                    <a:pt x="3835" y="9524"/>
                    <a:pt x="3534" y="9474"/>
                  </a:cubicBezTo>
                  <a:cubicBezTo>
                    <a:pt x="3384" y="9424"/>
                    <a:pt x="3233" y="9399"/>
                    <a:pt x="3083" y="9349"/>
                  </a:cubicBezTo>
                  <a:cubicBezTo>
                    <a:pt x="2958" y="9298"/>
                    <a:pt x="2857" y="9248"/>
                    <a:pt x="2732" y="9198"/>
                  </a:cubicBezTo>
                  <a:cubicBezTo>
                    <a:pt x="2507" y="9073"/>
                    <a:pt x="2306" y="8948"/>
                    <a:pt x="2080" y="8797"/>
                  </a:cubicBezTo>
                  <a:cubicBezTo>
                    <a:pt x="1955" y="8697"/>
                    <a:pt x="1855" y="8622"/>
                    <a:pt x="1730" y="8496"/>
                  </a:cubicBezTo>
                  <a:cubicBezTo>
                    <a:pt x="1654" y="8421"/>
                    <a:pt x="1579" y="8346"/>
                    <a:pt x="1504" y="8271"/>
                  </a:cubicBezTo>
                  <a:cubicBezTo>
                    <a:pt x="1429" y="8196"/>
                    <a:pt x="1379" y="8095"/>
                    <a:pt x="1329" y="8020"/>
                  </a:cubicBezTo>
                  <a:cubicBezTo>
                    <a:pt x="1278" y="7970"/>
                    <a:pt x="1253" y="7895"/>
                    <a:pt x="1203" y="7820"/>
                  </a:cubicBezTo>
                  <a:cubicBezTo>
                    <a:pt x="1178" y="7745"/>
                    <a:pt x="1153" y="7644"/>
                    <a:pt x="1103" y="7544"/>
                  </a:cubicBezTo>
                  <a:cubicBezTo>
                    <a:pt x="1078" y="7444"/>
                    <a:pt x="1053" y="7318"/>
                    <a:pt x="1028" y="7193"/>
                  </a:cubicBezTo>
                  <a:cubicBezTo>
                    <a:pt x="1003" y="7043"/>
                    <a:pt x="978" y="6892"/>
                    <a:pt x="978" y="6742"/>
                  </a:cubicBezTo>
                  <a:cubicBezTo>
                    <a:pt x="978" y="6516"/>
                    <a:pt x="978" y="6316"/>
                    <a:pt x="1003" y="6090"/>
                  </a:cubicBezTo>
                  <a:cubicBezTo>
                    <a:pt x="1028" y="5890"/>
                    <a:pt x="1053" y="5664"/>
                    <a:pt x="1103" y="5464"/>
                  </a:cubicBezTo>
                  <a:cubicBezTo>
                    <a:pt x="1203" y="5063"/>
                    <a:pt x="1329" y="4662"/>
                    <a:pt x="1454" y="4286"/>
                  </a:cubicBezTo>
                  <a:cubicBezTo>
                    <a:pt x="1629" y="3785"/>
                    <a:pt x="1830" y="3283"/>
                    <a:pt x="2030" y="2807"/>
                  </a:cubicBezTo>
                  <a:cubicBezTo>
                    <a:pt x="2156" y="2506"/>
                    <a:pt x="2281" y="2231"/>
                    <a:pt x="2406" y="1955"/>
                  </a:cubicBezTo>
                  <a:cubicBezTo>
                    <a:pt x="2532" y="1729"/>
                    <a:pt x="2632" y="1504"/>
                    <a:pt x="2757" y="1253"/>
                  </a:cubicBezTo>
                  <a:cubicBezTo>
                    <a:pt x="2832" y="1128"/>
                    <a:pt x="2908" y="978"/>
                    <a:pt x="2983" y="852"/>
                  </a:cubicBezTo>
                  <a:cubicBezTo>
                    <a:pt x="3083" y="752"/>
                    <a:pt x="3133" y="652"/>
                    <a:pt x="3133" y="501"/>
                  </a:cubicBezTo>
                  <a:cubicBezTo>
                    <a:pt x="3133" y="251"/>
                    <a:pt x="2933" y="0"/>
                    <a:pt x="26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68"/>
            <p:cNvSpPr/>
            <p:nvPr/>
          </p:nvSpPr>
          <p:spPr>
            <a:xfrm>
              <a:off x="2107275" y="2674850"/>
              <a:ext cx="94025" cy="87725"/>
            </a:xfrm>
            <a:custGeom>
              <a:avLst/>
              <a:gdLst/>
              <a:ahLst/>
              <a:cxnLst/>
              <a:rect l="l" t="t" r="r" b="b"/>
              <a:pathLst>
                <a:path w="3761" h="3509" extrusionOk="0">
                  <a:moveTo>
                    <a:pt x="1856" y="0"/>
                  </a:moveTo>
                  <a:cubicBezTo>
                    <a:pt x="1780" y="0"/>
                    <a:pt x="1680" y="25"/>
                    <a:pt x="1605" y="50"/>
                  </a:cubicBezTo>
                  <a:cubicBezTo>
                    <a:pt x="1505" y="100"/>
                    <a:pt x="1379" y="151"/>
                    <a:pt x="1304" y="226"/>
                  </a:cubicBezTo>
                  <a:cubicBezTo>
                    <a:pt x="1229" y="301"/>
                    <a:pt x="1179" y="376"/>
                    <a:pt x="1129" y="451"/>
                  </a:cubicBezTo>
                  <a:cubicBezTo>
                    <a:pt x="1054" y="552"/>
                    <a:pt x="1003" y="652"/>
                    <a:pt x="928" y="752"/>
                  </a:cubicBezTo>
                  <a:cubicBezTo>
                    <a:pt x="728" y="1053"/>
                    <a:pt x="552" y="1379"/>
                    <a:pt x="402" y="1704"/>
                  </a:cubicBezTo>
                  <a:cubicBezTo>
                    <a:pt x="302" y="1880"/>
                    <a:pt x="226" y="2055"/>
                    <a:pt x="176" y="2256"/>
                  </a:cubicBezTo>
                  <a:cubicBezTo>
                    <a:pt x="126" y="2406"/>
                    <a:pt x="51" y="2557"/>
                    <a:pt x="51" y="2732"/>
                  </a:cubicBezTo>
                  <a:cubicBezTo>
                    <a:pt x="26" y="2882"/>
                    <a:pt x="1" y="3033"/>
                    <a:pt x="51" y="3183"/>
                  </a:cubicBezTo>
                  <a:cubicBezTo>
                    <a:pt x="126" y="3384"/>
                    <a:pt x="327" y="3509"/>
                    <a:pt x="527" y="3509"/>
                  </a:cubicBezTo>
                  <a:cubicBezTo>
                    <a:pt x="577" y="3509"/>
                    <a:pt x="653" y="3509"/>
                    <a:pt x="703" y="3484"/>
                  </a:cubicBezTo>
                  <a:cubicBezTo>
                    <a:pt x="903" y="3384"/>
                    <a:pt x="1028" y="3183"/>
                    <a:pt x="1003" y="2958"/>
                  </a:cubicBezTo>
                  <a:cubicBezTo>
                    <a:pt x="1003" y="2958"/>
                    <a:pt x="1003" y="2958"/>
                    <a:pt x="1003" y="2933"/>
                  </a:cubicBezTo>
                  <a:cubicBezTo>
                    <a:pt x="1003" y="2907"/>
                    <a:pt x="1028" y="2882"/>
                    <a:pt x="1028" y="2857"/>
                  </a:cubicBezTo>
                  <a:cubicBezTo>
                    <a:pt x="1054" y="2732"/>
                    <a:pt x="1079" y="2607"/>
                    <a:pt x="1129" y="2481"/>
                  </a:cubicBezTo>
                  <a:cubicBezTo>
                    <a:pt x="1154" y="2381"/>
                    <a:pt x="1204" y="2306"/>
                    <a:pt x="1229" y="2231"/>
                  </a:cubicBezTo>
                  <a:cubicBezTo>
                    <a:pt x="1279" y="2131"/>
                    <a:pt x="1329" y="2055"/>
                    <a:pt x="1354" y="1955"/>
                  </a:cubicBezTo>
                  <a:cubicBezTo>
                    <a:pt x="1555" y="1629"/>
                    <a:pt x="1730" y="1303"/>
                    <a:pt x="1931" y="1003"/>
                  </a:cubicBezTo>
                  <a:cubicBezTo>
                    <a:pt x="1956" y="1003"/>
                    <a:pt x="1956" y="1003"/>
                    <a:pt x="1981" y="1028"/>
                  </a:cubicBezTo>
                  <a:cubicBezTo>
                    <a:pt x="2006" y="1028"/>
                    <a:pt x="2031" y="1053"/>
                    <a:pt x="2056" y="1078"/>
                  </a:cubicBezTo>
                  <a:cubicBezTo>
                    <a:pt x="2131" y="1128"/>
                    <a:pt x="2181" y="1178"/>
                    <a:pt x="2257" y="1228"/>
                  </a:cubicBezTo>
                  <a:cubicBezTo>
                    <a:pt x="2332" y="1303"/>
                    <a:pt x="2432" y="1404"/>
                    <a:pt x="2507" y="1504"/>
                  </a:cubicBezTo>
                  <a:cubicBezTo>
                    <a:pt x="2607" y="1629"/>
                    <a:pt x="2708" y="1755"/>
                    <a:pt x="2808" y="1905"/>
                  </a:cubicBezTo>
                  <a:cubicBezTo>
                    <a:pt x="2896" y="2037"/>
                    <a:pt x="3043" y="2100"/>
                    <a:pt x="3191" y="2100"/>
                  </a:cubicBezTo>
                  <a:cubicBezTo>
                    <a:pt x="3296" y="2100"/>
                    <a:pt x="3401" y="2068"/>
                    <a:pt x="3485" y="2005"/>
                  </a:cubicBezTo>
                  <a:cubicBezTo>
                    <a:pt x="3710" y="1855"/>
                    <a:pt x="3760" y="1554"/>
                    <a:pt x="3610" y="1329"/>
                  </a:cubicBezTo>
                  <a:cubicBezTo>
                    <a:pt x="3485" y="1153"/>
                    <a:pt x="3359" y="978"/>
                    <a:pt x="3234" y="827"/>
                  </a:cubicBezTo>
                  <a:cubicBezTo>
                    <a:pt x="3084" y="652"/>
                    <a:pt x="2908" y="476"/>
                    <a:pt x="2708" y="326"/>
                  </a:cubicBezTo>
                  <a:cubicBezTo>
                    <a:pt x="2557" y="201"/>
                    <a:pt x="2382" y="100"/>
                    <a:pt x="2206" y="50"/>
                  </a:cubicBezTo>
                  <a:cubicBezTo>
                    <a:pt x="2081" y="25"/>
                    <a:pt x="1981" y="0"/>
                    <a:pt x="18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3" name="Google Shape;3353;p68"/>
          <p:cNvGrpSpPr/>
          <p:nvPr/>
        </p:nvGrpSpPr>
        <p:grpSpPr>
          <a:xfrm>
            <a:off x="1504150" y="2165374"/>
            <a:ext cx="561425" cy="1204925"/>
            <a:chOff x="4240750" y="651025"/>
            <a:chExt cx="561425" cy="1204925"/>
          </a:xfrm>
        </p:grpSpPr>
        <p:grpSp>
          <p:nvGrpSpPr>
            <p:cNvPr id="3354" name="Google Shape;3354;p68"/>
            <p:cNvGrpSpPr/>
            <p:nvPr/>
          </p:nvGrpSpPr>
          <p:grpSpPr>
            <a:xfrm>
              <a:off x="4240750" y="651025"/>
              <a:ext cx="561425" cy="1204925"/>
              <a:chOff x="4240750" y="651025"/>
              <a:chExt cx="561425" cy="1204925"/>
            </a:xfrm>
          </p:grpSpPr>
          <p:sp>
            <p:nvSpPr>
              <p:cNvPr id="3355" name="Google Shape;3355;p68"/>
              <p:cNvSpPr/>
              <p:nvPr/>
            </p:nvSpPr>
            <p:spPr>
              <a:xfrm>
                <a:off x="4240750" y="651025"/>
                <a:ext cx="526975" cy="422325"/>
              </a:xfrm>
              <a:custGeom>
                <a:avLst/>
                <a:gdLst/>
                <a:ahLst/>
                <a:cxnLst/>
                <a:rect l="l" t="t" r="r" b="b"/>
                <a:pathLst>
                  <a:path w="21079" h="16893" extrusionOk="0">
                    <a:moveTo>
                      <a:pt x="10994" y="984"/>
                    </a:moveTo>
                    <a:cubicBezTo>
                      <a:pt x="11154" y="984"/>
                      <a:pt x="11317" y="990"/>
                      <a:pt x="11479" y="1003"/>
                    </a:cubicBezTo>
                    <a:cubicBezTo>
                      <a:pt x="11630" y="1028"/>
                      <a:pt x="11755" y="1053"/>
                      <a:pt x="11906" y="1078"/>
                    </a:cubicBezTo>
                    <a:cubicBezTo>
                      <a:pt x="12056" y="1103"/>
                      <a:pt x="12206" y="1153"/>
                      <a:pt x="12357" y="1203"/>
                    </a:cubicBezTo>
                    <a:cubicBezTo>
                      <a:pt x="12382" y="1203"/>
                      <a:pt x="12407" y="1228"/>
                      <a:pt x="12432" y="1228"/>
                    </a:cubicBezTo>
                    <a:cubicBezTo>
                      <a:pt x="12519" y="1272"/>
                      <a:pt x="12607" y="1299"/>
                      <a:pt x="12694" y="1299"/>
                    </a:cubicBezTo>
                    <a:cubicBezTo>
                      <a:pt x="12757" y="1299"/>
                      <a:pt x="12820" y="1285"/>
                      <a:pt x="12883" y="1254"/>
                    </a:cubicBezTo>
                    <a:cubicBezTo>
                      <a:pt x="13635" y="1429"/>
                      <a:pt x="14362" y="1629"/>
                      <a:pt x="15088" y="1880"/>
                    </a:cubicBezTo>
                    <a:cubicBezTo>
                      <a:pt x="15515" y="2030"/>
                      <a:pt x="15941" y="2206"/>
                      <a:pt x="16367" y="2431"/>
                    </a:cubicBezTo>
                    <a:cubicBezTo>
                      <a:pt x="16592" y="2557"/>
                      <a:pt x="16843" y="2707"/>
                      <a:pt x="17068" y="2858"/>
                    </a:cubicBezTo>
                    <a:cubicBezTo>
                      <a:pt x="17219" y="2958"/>
                      <a:pt x="17344" y="3033"/>
                      <a:pt x="17495" y="3158"/>
                    </a:cubicBezTo>
                    <a:cubicBezTo>
                      <a:pt x="17620" y="3259"/>
                      <a:pt x="17745" y="3384"/>
                      <a:pt x="17896" y="3509"/>
                    </a:cubicBezTo>
                    <a:cubicBezTo>
                      <a:pt x="18096" y="3710"/>
                      <a:pt x="18297" y="3935"/>
                      <a:pt x="18497" y="4161"/>
                    </a:cubicBezTo>
                    <a:cubicBezTo>
                      <a:pt x="18698" y="4411"/>
                      <a:pt x="18898" y="4662"/>
                      <a:pt x="19073" y="4913"/>
                    </a:cubicBezTo>
                    <a:cubicBezTo>
                      <a:pt x="19174" y="5088"/>
                      <a:pt x="19299" y="5264"/>
                      <a:pt x="19374" y="5439"/>
                    </a:cubicBezTo>
                    <a:cubicBezTo>
                      <a:pt x="19474" y="5640"/>
                      <a:pt x="19575" y="5840"/>
                      <a:pt x="19675" y="6015"/>
                    </a:cubicBezTo>
                    <a:cubicBezTo>
                      <a:pt x="19700" y="6116"/>
                      <a:pt x="19750" y="6216"/>
                      <a:pt x="19800" y="6341"/>
                    </a:cubicBezTo>
                    <a:cubicBezTo>
                      <a:pt x="19825" y="6442"/>
                      <a:pt x="19850" y="6517"/>
                      <a:pt x="19901" y="6617"/>
                    </a:cubicBezTo>
                    <a:cubicBezTo>
                      <a:pt x="19951" y="6817"/>
                      <a:pt x="20001" y="6993"/>
                      <a:pt x="20026" y="7168"/>
                    </a:cubicBezTo>
                    <a:cubicBezTo>
                      <a:pt x="20051" y="7294"/>
                      <a:pt x="20051" y="7444"/>
                      <a:pt x="20076" y="7569"/>
                    </a:cubicBezTo>
                    <a:cubicBezTo>
                      <a:pt x="20076" y="7670"/>
                      <a:pt x="20076" y="7745"/>
                      <a:pt x="20076" y="7845"/>
                    </a:cubicBezTo>
                    <a:lnTo>
                      <a:pt x="20076" y="8146"/>
                    </a:lnTo>
                    <a:cubicBezTo>
                      <a:pt x="20051" y="8271"/>
                      <a:pt x="20051" y="8396"/>
                      <a:pt x="20051" y="8522"/>
                    </a:cubicBezTo>
                    <a:cubicBezTo>
                      <a:pt x="20026" y="8647"/>
                      <a:pt x="20001" y="8772"/>
                      <a:pt x="19976" y="8873"/>
                    </a:cubicBezTo>
                    <a:cubicBezTo>
                      <a:pt x="19983" y="8873"/>
                      <a:pt x="19988" y="8870"/>
                      <a:pt x="19992" y="8867"/>
                    </a:cubicBezTo>
                    <a:lnTo>
                      <a:pt x="19992" y="8867"/>
                    </a:lnTo>
                    <a:cubicBezTo>
                      <a:pt x="19970" y="8977"/>
                      <a:pt x="19948" y="9088"/>
                      <a:pt x="19926" y="9198"/>
                    </a:cubicBezTo>
                    <a:cubicBezTo>
                      <a:pt x="19875" y="9299"/>
                      <a:pt x="19850" y="9424"/>
                      <a:pt x="19825" y="9524"/>
                    </a:cubicBezTo>
                    <a:cubicBezTo>
                      <a:pt x="19775" y="9624"/>
                      <a:pt x="19750" y="9725"/>
                      <a:pt x="19700" y="9825"/>
                    </a:cubicBezTo>
                    <a:cubicBezTo>
                      <a:pt x="19650" y="9950"/>
                      <a:pt x="19575" y="10076"/>
                      <a:pt x="19525" y="10176"/>
                    </a:cubicBezTo>
                    <a:cubicBezTo>
                      <a:pt x="19424" y="10376"/>
                      <a:pt x="19349" y="10552"/>
                      <a:pt x="19224" y="10727"/>
                    </a:cubicBezTo>
                    <a:cubicBezTo>
                      <a:pt x="19124" y="10903"/>
                      <a:pt x="19023" y="11078"/>
                      <a:pt x="18898" y="11254"/>
                    </a:cubicBezTo>
                    <a:lnTo>
                      <a:pt x="18773" y="11429"/>
                    </a:lnTo>
                    <a:cubicBezTo>
                      <a:pt x="18723" y="11504"/>
                      <a:pt x="18698" y="11554"/>
                      <a:pt x="18647" y="11604"/>
                    </a:cubicBezTo>
                    <a:cubicBezTo>
                      <a:pt x="18547" y="11730"/>
                      <a:pt x="18447" y="11830"/>
                      <a:pt x="18347" y="11955"/>
                    </a:cubicBezTo>
                    <a:cubicBezTo>
                      <a:pt x="18171" y="12131"/>
                      <a:pt x="17971" y="12331"/>
                      <a:pt x="17795" y="12507"/>
                    </a:cubicBezTo>
                    <a:cubicBezTo>
                      <a:pt x="17620" y="12682"/>
                      <a:pt x="17419" y="12833"/>
                      <a:pt x="17244" y="13008"/>
                    </a:cubicBezTo>
                    <a:cubicBezTo>
                      <a:pt x="17119" y="13108"/>
                      <a:pt x="16993" y="13208"/>
                      <a:pt x="16868" y="13309"/>
                    </a:cubicBezTo>
                    <a:cubicBezTo>
                      <a:pt x="16743" y="13409"/>
                      <a:pt x="16617" y="13484"/>
                      <a:pt x="16517" y="13584"/>
                    </a:cubicBezTo>
                    <a:cubicBezTo>
                      <a:pt x="16291" y="13735"/>
                      <a:pt x="16041" y="13885"/>
                      <a:pt x="15815" y="14061"/>
                    </a:cubicBezTo>
                    <a:cubicBezTo>
                      <a:pt x="15715" y="14111"/>
                      <a:pt x="15615" y="14161"/>
                      <a:pt x="15489" y="14236"/>
                    </a:cubicBezTo>
                    <a:cubicBezTo>
                      <a:pt x="15414" y="14286"/>
                      <a:pt x="15339" y="14336"/>
                      <a:pt x="15264" y="14361"/>
                    </a:cubicBezTo>
                    <a:cubicBezTo>
                      <a:pt x="15063" y="14462"/>
                      <a:pt x="14863" y="14587"/>
                      <a:pt x="14662" y="14687"/>
                    </a:cubicBezTo>
                    <a:cubicBezTo>
                      <a:pt x="14462" y="14762"/>
                      <a:pt x="14286" y="14838"/>
                      <a:pt x="14086" y="14938"/>
                    </a:cubicBezTo>
                    <a:cubicBezTo>
                      <a:pt x="13936" y="15013"/>
                      <a:pt x="13760" y="15063"/>
                      <a:pt x="13585" y="15113"/>
                    </a:cubicBezTo>
                    <a:cubicBezTo>
                      <a:pt x="13434" y="15188"/>
                      <a:pt x="13284" y="15239"/>
                      <a:pt x="13134" y="15289"/>
                    </a:cubicBezTo>
                    <a:cubicBezTo>
                      <a:pt x="12958" y="15339"/>
                      <a:pt x="12758" y="15414"/>
                      <a:pt x="12557" y="15464"/>
                    </a:cubicBezTo>
                    <a:cubicBezTo>
                      <a:pt x="12432" y="15489"/>
                      <a:pt x="12307" y="15539"/>
                      <a:pt x="12156" y="15564"/>
                    </a:cubicBezTo>
                    <a:cubicBezTo>
                      <a:pt x="12031" y="15589"/>
                      <a:pt x="11906" y="15640"/>
                      <a:pt x="11755" y="15665"/>
                    </a:cubicBezTo>
                    <a:cubicBezTo>
                      <a:pt x="11504" y="15715"/>
                      <a:pt x="11254" y="15765"/>
                      <a:pt x="11003" y="15815"/>
                    </a:cubicBezTo>
                    <a:cubicBezTo>
                      <a:pt x="10753" y="15840"/>
                      <a:pt x="10502" y="15865"/>
                      <a:pt x="10251" y="15890"/>
                    </a:cubicBezTo>
                    <a:lnTo>
                      <a:pt x="9926" y="15890"/>
                    </a:lnTo>
                    <a:cubicBezTo>
                      <a:pt x="9800" y="15915"/>
                      <a:pt x="9675" y="15915"/>
                      <a:pt x="9550" y="15915"/>
                    </a:cubicBezTo>
                    <a:cubicBezTo>
                      <a:pt x="9299" y="15890"/>
                      <a:pt x="9048" y="15890"/>
                      <a:pt x="8798" y="15890"/>
                    </a:cubicBezTo>
                    <a:cubicBezTo>
                      <a:pt x="8672" y="15865"/>
                      <a:pt x="8547" y="15865"/>
                      <a:pt x="8422" y="15840"/>
                    </a:cubicBezTo>
                    <a:cubicBezTo>
                      <a:pt x="8322" y="15840"/>
                      <a:pt x="8196" y="15815"/>
                      <a:pt x="8096" y="15815"/>
                    </a:cubicBezTo>
                    <a:cubicBezTo>
                      <a:pt x="7820" y="15765"/>
                      <a:pt x="7545" y="15715"/>
                      <a:pt x="7269" y="15665"/>
                    </a:cubicBezTo>
                    <a:cubicBezTo>
                      <a:pt x="6918" y="15589"/>
                      <a:pt x="6542" y="15489"/>
                      <a:pt x="6191" y="15364"/>
                    </a:cubicBezTo>
                    <a:cubicBezTo>
                      <a:pt x="5815" y="15213"/>
                      <a:pt x="5464" y="15063"/>
                      <a:pt x="5113" y="14888"/>
                    </a:cubicBezTo>
                    <a:cubicBezTo>
                      <a:pt x="4838" y="14737"/>
                      <a:pt x="4537" y="14587"/>
                      <a:pt x="4261" y="14386"/>
                    </a:cubicBezTo>
                    <a:cubicBezTo>
                      <a:pt x="3910" y="14136"/>
                      <a:pt x="3585" y="13885"/>
                      <a:pt x="3259" y="13584"/>
                    </a:cubicBezTo>
                    <a:cubicBezTo>
                      <a:pt x="3008" y="13359"/>
                      <a:pt x="2783" y="13108"/>
                      <a:pt x="2557" y="12858"/>
                    </a:cubicBezTo>
                    <a:cubicBezTo>
                      <a:pt x="2332" y="12582"/>
                      <a:pt x="2131" y="12306"/>
                      <a:pt x="1931" y="12005"/>
                    </a:cubicBezTo>
                    <a:cubicBezTo>
                      <a:pt x="1780" y="11755"/>
                      <a:pt x="1630" y="11504"/>
                      <a:pt x="1504" y="11229"/>
                    </a:cubicBezTo>
                    <a:cubicBezTo>
                      <a:pt x="1404" y="11003"/>
                      <a:pt x="1329" y="10752"/>
                      <a:pt x="1229" y="10527"/>
                    </a:cubicBezTo>
                    <a:cubicBezTo>
                      <a:pt x="1179" y="10301"/>
                      <a:pt x="1129" y="10076"/>
                      <a:pt x="1078" y="9850"/>
                    </a:cubicBezTo>
                    <a:cubicBezTo>
                      <a:pt x="1053" y="9650"/>
                      <a:pt x="1028" y="9474"/>
                      <a:pt x="1028" y="9274"/>
                    </a:cubicBezTo>
                    <a:cubicBezTo>
                      <a:pt x="1003" y="9048"/>
                      <a:pt x="1028" y="8848"/>
                      <a:pt x="1028" y="8622"/>
                    </a:cubicBezTo>
                    <a:cubicBezTo>
                      <a:pt x="1053" y="8371"/>
                      <a:pt x="1103" y="8146"/>
                      <a:pt x="1154" y="7895"/>
                    </a:cubicBezTo>
                    <a:cubicBezTo>
                      <a:pt x="1204" y="7645"/>
                      <a:pt x="1279" y="7419"/>
                      <a:pt x="1354" y="7193"/>
                    </a:cubicBezTo>
                    <a:cubicBezTo>
                      <a:pt x="1454" y="6868"/>
                      <a:pt x="1605" y="6567"/>
                      <a:pt x="1755" y="6266"/>
                    </a:cubicBezTo>
                    <a:cubicBezTo>
                      <a:pt x="1931" y="5940"/>
                      <a:pt x="2131" y="5589"/>
                      <a:pt x="2357" y="5264"/>
                    </a:cubicBezTo>
                    <a:cubicBezTo>
                      <a:pt x="2607" y="4913"/>
                      <a:pt x="2883" y="4562"/>
                      <a:pt x="3184" y="4211"/>
                    </a:cubicBezTo>
                    <a:cubicBezTo>
                      <a:pt x="3484" y="3910"/>
                      <a:pt x="3760" y="3634"/>
                      <a:pt x="4086" y="3359"/>
                    </a:cubicBezTo>
                    <a:cubicBezTo>
                      <a:pt x="4412" y="3108"/>
                      <a:pt x="4738" y="2858"/>
                      <a:pt x="5088" y="2632"/>
                    </a:cubicBezTo>
                    <a:cubicBezTo>
                      <a:pt x="5389" y="2457"/>
                      <a:pt x="5690" y="2306"/>
                      <a:pt x="5966" y="2131"/>
                    </a:cubicBezTo>
                    <a:cubicBezTo>
                      <a:pt x="6066" y="2081"/>
                      <a:pt x="6191" y="2056"/>
                      <a:pt x="6291" y="2005"/>
                    </a:cubicBezTo>
                    <a:cubicBezTo>
                      <a:pt x="6392" y="1955"/>
                      <a:pt x="6492" y="1905"/>
                      <a:pt x="6617" y="1855"/>
                    </a:cubicBezTo>
                    <a:cubicBezTo>
                      <a:pt x="6843" y="1780"/>
                      <a:pt x="7068" y="1680"/>
                      <a:pt x="7294" y="1604"/>
                    </a:cubicBezTo>
                    <a:cubicBezTo>
                      <a:pt x="7469" y="1554"/>
                      <a:pt x="7645" y="1504"/>
                      <a:pt x="7845" y="1454"/>
                    </a:cubicBezTo>
                    <a:cubicBezTo>
                      <a:pt x="7996" y="1404"/>
                      <a:pt x="8146" y="1379"/>
                      <a:pt x="8296" y="1329"/>
                    </a:cubicBezTo>
                    <a:cubicBezTo>
                      <a:pt x="8472" y="1304"/>
                      <a:pt x="8622" y="1254"/>
                      <a:pt x="8773" y="1228"/>
                    </a:cubicBezTo>
                    <a:cubicBezTo>
                      <a:pt x="8948" y="1203"/>
                      <a:pt x="9124" y="1153"/>
                      <a:pt x="9299" y="1128"/>
                    </a:cubicBezTo>
                    <a:lnTo>
                      <a:pt x="9976" y="1028"/>
                    </a:lnTo>
                    <a:cubicBezTo>
                      <a:pt x="10051" y="1028"/>
                      <a:pt x="10151" y="1028"/>
                      <a:pt x="10251" y="1003"/>
                    </a:cubicBezTo>
                    <a:lnTo>
                      <a:pt x="10527" y="1003"/>
                    </a:lnTo>
                    <a:cubicBezTo>
                      <a:pt x="10677" y="990"/>
                      <a:pt x="10834" y="984"/>
                      <a:pt x="10994" y="984"/>
                    </a:cubicBezTo>
                    <a:close/>
                    <a:moveTo>
                      <a:pt x="10502" y="0"/>
                    </a:moveTo>
                    <a:cubicBezTo>
                      <a:pt x="10352" y="0"/>
                      <a:pt x="10176" y="25"/>
                      <a:pt x="10026" y="51"/>
                    </a:cubicBezTo>
                    <a:cubicBezTo>
                      <a:pt x="9926" y="51"/>
                      <a:pt x="9825" y="51"/>
                      <a:pt x="9725" y="76"/>
                    </a:cubicBezTo>
                    <a:cubicBezTo>
                      <a:pt x="9449" y="126"/>
                      <a:pt x="9149" y="151"/>
                      <a:pt x="8873" y="201"/>
                    </a:cubicBezTo>
                    <a:cubicBezTo>
                      <a:pt x="8723" y="226"/>
                      <a:pt x="8572" y="251"/>
                      <a:pt x="8422" y="301"/>
                    </a:cubicBezTo>
                    <a:cubicBezTo>
                      <a:pt x="8296" y="326"/>
                      <a:pt x="8171" y="351"/>
                      <a:pt x="8021" y="376"/>
                    </a:cubicBezTo>
                    <a:cubicBezTo>
                      <a:pt x="7921" y="401"/>
                      <a:pt x="7795" y="426"/>
                      <a:pt x="7695" y="452"/>
                    </a:cubicBezTo>
                    <a:cubicBezTo>
                      <a:pt x="7545" y="502"/>
                      <a:pt x="7369" y="552"/>
                      <a:pt x="7219" y="602"/>
                    </a:cubicBezTo>
                    <a:cubicBezTo>
                      <a:pt x="7119" y="627"/>
                      <a:pt x="6993" y="652"/>
                      <a:pt x="6893" y="702"/>
                    </a:cubicBezTo>
                    <a:cubicBezTo>
                      <a:pt x="6743" y="752"/>
                      <a:pt x="6567" y="802"/>
                      <a:pt x="6417" y="878"/>
                    </a:cubicBezTo>
                    <a:cubicBezTo>
                      <a:pt x="6166" y="978"/>
                      <a:pt x="5915" y="1078"/>
                      <a:pt x="5665" y="1203"/>
                    </a:cubicBezTo>
                    <a:cubicBezTo>
                      <a:pt x="5389" y="1329"/>
                      <a:pt x="5164" y="1454"/>
                      <a:pt x="4913" y="1604"/>
                    </a:cubicBezTo>
                    <a:cubicBezTo>
                      <a:pt x="4387" y="1880"/>
                      <a:pt x="3885" y="2256"/>
                      <a:pt x="3409" y="2632"/>
                    </a:cubicBezTo>
                    <a:cubicBezTo>
                      <a:pt x="2306" y="3584"/>
                      <a:pt x="1379" y="4762"/>
                      <a:pt x="753" y="6091"/>
                    </a:cubicBezTo>
                    <a:cubicBezTo>
                      <a:pt x="427" y="6742"/>
                      <a:pt x="176" y="7444"/>
                      <a:pt x="101" y="8171"/>
                    </a:cubicBezTo>
                    <a:cubicBezTo>
                      <a:pt x="1" y="8873"/>
                      <a:pt x="1" y="9599"/>
                      <a:pt x="176" y="10326"/>
                    </a:cubicBezTo>
                    <a:cubicBezTo>
                      <a:pt x="326" y="11028"/>
                      <a:pt x="602" y="11730"/>
                      <a:pt x="1003" y="12356"/>
                    </a:cubicBezTo>
                    <a:cubicBezTo>
                      <a:pt x="1404" y="13008"/>
                      <a:pt x="1855" y="13609"/>
                      <a:pt x="2382" y="14111"/>
                    </a:cubicBezTo>
                    <a:cubicBezTo>
                      <a:pt x="2657" y="14386"/>
                      <a:pt x="2933" y="14637"/>
                      <a:pt x="3259" y="14863"/>
                    </a:cubicBezTo>
                    <a:cubicBezTo>
                      <a:pt x="3535" y="15088"/>
                      <a:pt x="3810" y="15289"/>
                      <a:pt x="4136" y="15464"/>
                    </a:cubicBezTo>
                    <a:cubicBezTo>
                      <a:pt x="4738" y="15840"/>
                      <a:pt x="5389" y="16141"/>
                      <a:pt x="6066" y="16366"/>
                    </a:cubicBezTo>
                    <a:cubicBezTo>
                      <a:pt x="6442" y="16467"/>
                      <a:pt x="6818" y="16592"/>
                      <a:pt x="7194" y="16642"/>
                    </a:cubicBezTo>
                    <a:cubicBezTo>
                      <a:pt x="7319" y="16667"/>
                      <a:pt x="7444" y="16692"/>
                      <a:pt x="7570" y="16717"/>
                    </a:cubicBezTo>
                    <a:cubicBezTo>
                      <a:pt x="7695" y="16742"/>
                      <a:pt x="7820" y="16767"/>
                      <a:pt x="7946" y="16792"/>
                    </a:cubicBezTo>
                    <a:cubicBezTo>
                      <a:pt x="8096" y="16792"/>
                      <a:pt x="8221" y="16818"/>
                      <a:pt x="8372" y="16843"/>
                    </a:cubicBezTo>
                    <a:cubicBezTo>
                      <a:pt x="8497" y="16843"/>
                      <a:pt x="8622" y="16868"/>
                      <a:pt x="8773" y="16868"/>
                    </a:cubicBezTo>
                    <a:cubicBezTo>
                      <a:pt x="8898" y="16868"/>
                      <a:pt x="9048" y="16893"/>
                      <a:pt x="9199" y="16893"/>
                    </a:cubicBezTo>
                    <a:lnTo>
                      <a:pt x="10001" y="16893"/>
                    </a:lnTo>
                    <a:cubicBezTo>
                      <a:pt x="10063" y="16880"/>
                      <a:pt x="10126" y="16880"/>
                      <a:pt x="10186" y="16880"/>
                    </a:cubicBezTo>
                    <a:cubicBezTo>
                      <a:pt x="10245" y="16880"/>
                      <a:pt x="10301" y="16880"/>
                      <a:pt x="10352" y="16868"/>
                    </a:cubicBezTo>
                    <a:cubicBezTo>
                      <a:pt x="10527" y="16843"/>
                      <a:pt x="10677" y="16843"/>
                      <a:pt x="10828" y="16818"/>
                    </a:cubicBezTo>
                    <a:cubicBezTo>
                      <a:pt x="10953" y="16818"/>
                      <a:pt x="11078" y="16792"/>
                      <a:pt x="11204" y="16767"/>
                    </a:cubicBezTo>
                    <a:cubicBezTo>
                      <a:pt x="11354" y="16742"/>
                      <a:pt x="11504" y="16717"/>
                      <a:pt x="11655" y="16692"/>
                    </a:cubicBezTo>
                    <a:cubicBezTo>
                      <a:pt x="11780" y="16667"/>
                      <a:pt x="11880" y="16642"/>
                      <a:pt x="12006" y="16617"/>
                    </a:cubicBezTo>
                    <a:cubicBezTo>
                      <a:pt x="12156" y="16592"/>
                      <a:pt x="12307" y="16542"/>
                      <a:pt x="12432" y="16517"/>
                    </a:cubicBezTo>
                    <a:cubicBezTo>
                      <a:pt x="12582" y="16492"/>
                      <a:pt x="12708" y="16442"/>
                      <a:pt x="12858" y="16417"/>
                    </a:cubicBezTo>
                    <a:cubicBezTo>
                      <a:pt x="12983" y="16366"/>
                      <a:pt x="13109" y="16341"/>
                      <a:pt x="13234" y="16291"/>
                    </a:cubicBezTo>
                    <a:cubicBezTo>
                      <a:pt x="13359" y="16241"/>
                      <a:pt x="13510" y="16216"/>
                      <a:pt x="13635" y="16166"/>
                    </a:cubicBezTo>
                    <a:cubicBezTo>
                      <a:pt x="13760" y="16116"/>
                      <a:pt x="13860" y="16066"/>
                      <a:pt x="13986" y="16041"/>
                    </a:cubicBezTo>
                    <a:cubicBezTo>
                      <a:pt x="14111" y="15990"/>
                      <a:pt x="14261" y="15940"/>
                      <a:pt x="14387" y="15890"/>
                    </a:cubicBezTo>
                    <a:cubicBezTo>
                      <a:pt x="14512" y="15815"/>
                      <a:pt x="14612" y="15765"/>
                      <a:pt x="14738" y="15715"/>
                    </a:cubicBezTo>
                    <a:cubicBezTo>
                      <a:pt x="14863" y="15665"/>
                      <a:pt x="14988" y="15615"/>
                      <a:pt x="15114" y="15539"/>
                    </a:cubicBezTo>
                    <a:cubicBezTo>
                      <a:pt x="15264" y="15489"/>
                      <a:pt x="15389" y="15414"/>
                      <a:pt x="15540" y="15339"/>
                    </a:cubicBezTo>
                    <a:cubicBezTo>
                      <a:pt x="15790" y="15213"/>
                      <a:pt x="16016" y="15063"/>
                      <a:pt x="16266" y="14938"/>
                    </a:cubicBezTo>
                    <a:cubicBezTo>
                      <a:pt x="16367" y="14863"/>
                      <a:pt x="16467" y="14787"/>
                      <a:pt x="16567" y="14737"/>
                    </a:cubicBezTo>
                    <a:cubicBezTo>
                      <a:pt x="16667" y="14662"/>
                      <a:pt x="16793" y="14612"/>
                      <a:pt x="16868" y="14537"/>
                    </a:cubicBezTo>
                    <a:cubicBezTo>
                      <a:pt x="17094" y="14386"/>
                      <a:pt x="17294" y="14236"/>
                      <a:pt x="17495" y="14061"/>
                    </a:cubicBezTo>
                    <a:cubicBezTo>
                      <a:pt x="17720" y="13885"/>
                      <a:pt x="17971" y="13685"/>
                      <a:pt x="18196" y="13484"/>
                    </a:cubicBezTo>
                    <a:cubicBezTo>
                      <a:pt x="18372" y="13334"/>
                      <a:pt x="18547" y="13158"/>
                      <a:pt x="18723" y="12983"/>
                    </a:cubicBezTo>
                    <a:cubicBezTo>
                      <a:pt x="18823" y="12883"/>
                      <a:pt x="18948" y="12757"/>
                      <a:pt x="19048" y="12657"/>
                    </a:cubicBezTo>
                    <a:cubicBezTo>
                      <a:pt x="19149" y="12532"/>
                      <a:pt x="19249" y="12432"/>
                      <a:pt x="19324" y="12331"/>
                    </a:cubicBezTo>
                    <a:cubicBezTo>
                      <a:pt x="19500" y="12131"/>
                      <a:pt x="19650" y="11930"/>
                      <a:pt x="19775" y="11730"/>
                    </a:cubicBezTo>
                    <a:cubicBezTo>
                      <a:pt x="19926" y="11479"/>
                      <a:pt x="20076" y="11254"/>
                      <a:pt x="20226" y="11003"/>
                    </a:cubicBezTo>
                    <a:cubicBezTo>
                      <a:pt x="20276" y="10878"/>
                      <a:pt x="20352" y="10752"/>
                      <a:pt x="20402" y="10652"/>
                    </a:cubicBezTo>
                    <a:cubicBezTo>
                      <a:pt x="20477" y="10502"/>
                      <a:pt x="20527" y="10376"/>
                      <a:pt x="20602" y="10226"/>
                    </a:cubicBezTo>
                    <a:cubicBezTo>
                      <a:pt x="20652" y="10126"/>
                      <a:pt x="20677" y="10000"/>
                      <a:pt x="20728" y="9875"/>
                    </a:cubicBezTo>
                    <a:cubicBezTo>
                      <a:pt x="20778" y="9750"/>
                      <a:pt x="20828" y="9599"/>
                      <a:pt x="20853" y="9474"/>
                    </a:cubicBezTo>
                    <a:cubicBezTo>
                      <a:pt x="20903" y="9349"/>
                      <a:pt x="20928" y="9223"/>
                      <a:pt x="20953" y="9098"/>
                    </a:cubicBezTo>
                    <a:cubicBezTo>
                      <a:pt x="20978" y="8948"/>
                      <a:pt x="21003" y="8822"/>
                      <a:pt x="21028" y="8672"/>
                    </a:cubicBezTo>
                    <a:cubicBezTo>
                      <a:pt x="21028" y="8547"/>
                      <a:pt x="21028" y="8421"/>
                      <a:pt x="21053" y="8296"/>
                    </a:cubicBezTo>
                    <a:cubicBezTo>
                      <a:pt x="21053" y="8171"/>
                      <a:pt x="21078" y="8020"/>
                      <a:pt x="21053" y="7870"/>
                    </a:cubicBezTo>
                    <a:cubicBezTo>
                      <a:pt x="21053" y="7720"/>
                      <a:pt x="21053" y="7544"/>
                      <a:pt x="21053" y="7369"/>
                    </a:cubicBezTo>
                    <a:cubicBezTo>
                      <a:pt x="21028" y="7118"/>
                      <a:pt x="20978" y="6868"/>
                      <a:pt x="20903" y="6617"/>
                    </a:cubicBezTo>
                    <a:cubicBezTo>
                      <a:pt x="20828" y="6341"/>
                      <a:pt x="20753" y="6066"/>
                      <a:pt x="20652" y="5790"/>
                    </a:cubicBezTo>
                    <a:cubicBezTo>
                      <a:pt x="20527" y="5539"/>
                      <a:pt x="20427" y="5289"/>
                      <a:pt x="20276" y="5038"/>
                    </a:cubicBezTo>
                    <a:cubicBezTo>
                      <a:pt x="20051" y="4587"/>
                      <a:pt x="19775" y="4161"/>
                      <a:pt x="19449" y="3760"/>
                    </a:cubicBezTo>
                    <a:cubicBezTo>
                      <a:pt x="19124" y="3334"/>
                      <a:pt x="18748" y="2908"/>
                      <a:pt x="18322" y="2557"/>
                    </a:cubicBezTo>
                    <a:cubicBezTo>
                      <a:pt x="18096" y="2381"/>
                      <a:pt x="17896" y="2206"/>
                      <a:pt x="17645" y="2056"/>
                    </a:cubicBezTo>
                    <a:cubicBezTo>
                      <a:pt x="17444" y="1905"/>
                      <a:pt x="17219" y="1780"/>
                      <a:pt x="16993" y="1655"/>
                    </a:cubicBezTo>
                    <a:cubicBezTo>
                      <a:pt x="16542" y="1404"/>
                      <a:pt x="16066" y="1178"/>
                      <a:pt x="15590" y="1003"/>
                    </a:cubicBezTo>
                    <a:cubicBezTo>
                      <a:pt x="14637" y="652"/>
                      <a:pt x="13610" y="401"/>
                      <a:pt x="12607" y="201"/>
                    </a:cubicBezTo>
                    <a:cubicBezTo>
                      <a:pt x="12570" y="188"/>
                      <a:pt x="12538" y="182"/>
                      <a:pt x="12510" y="182"/>
                    </a:cubicBezTo>
                    <a:cubicBezTo>
                      <a:pt x="12482" y="182"/>
                      <a:pt x="12457" y="188"/>
                      <a:pt x="12432" y="201"/>
                    </a:cubicBezTo>
                    <a:cubicBezTo>
                      <a:pt x="12281" y="151"/>
                      <a:pt x="12156" y="101"/>
                      <a:pt x="12006" y="76"/>
                    </a:cubicBezTo>
                    <a:cubicBezTo>
                      <a:pt x="11780" y="51"/>
                      <a:pt x="11555" y="25"/>
                      <a:pt x="113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56" name="Google Shape;3356;p68"/>
              <p:cNvSpPr/>
              <p:nvPr/>
            </p:nvSpPr>
            <p:spPr>
              <a:xfrm>
                <a:off x="4453150" y="725800"/>
                <a:ext cx="36375" cy="110700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4428" extrusionOk="0">
                    <a:moveTo>
                      <a:pt x="909" y="1"/>
                    </a:moveTo>
                    <a:cubicBezTo>
                      <a:pt x="791" y="1"/>
                      <a:pt x="674" y="46"/>
                      <a:pt x="577" y="142"/>
                    </a:cubicBezTo>
                    <a:cubicBezTo>
                      <a:pt x="477" y="217"/>
                      <a:pt x="427" y="368"/>
                      <a:pt x="402" y="518"/>
                    </a:cubicBezTo>
                    <a:cubicBezTo>
                      <a:pt x="377" y="568"/>
                      <a:pt x="377" y="643"/>
                      <a:pt x="352" y="719"/>
                    </a:cubicBezTo>
                    <a:cubicBezTo>
                      <a:pt x="327" y="869"/>
                      <a:pt x="302" y="1019"/>
                      <a:pt x="277" y="1170"/>
                    </a:cubicBezTo>
                    <a:cubicBezTo>
                      <a:pt x="227" y="1471"/>
                      <a:pt x="201" y="1796"/>
                      <a:pt x="176" y="2097"/>
                    </a:cubicBezTo>
                    <a:cubicBezTo>
                      <a:pt x="101" y="2699"/>
                      <a:pt x="51" y="3325"/>
                      <a:pt x="1" y="3927"/>
                    </a:cubicBezTo>
                    <a:cubicBezTo>
                      <a:pt x="1" y="4202"/>
                      <a:pt x="227" y="4428"/>
                      <a:pt x="502" y="4428"/>
                    </a:cubicBezTo>
                    <a:cubicBezTo>
                      <a:pt x="778" y="4428"/>
                      <a:pt x="978" y="4227"/>
                      <a:pt x="1003" y="3952"/>
                    </a:cubicBezTo>
                    <a:cubicBezTo>
                      <a:pt x="1003" y="3701"/>
                      <a:pt x="1029" y="3451"/>
                      <a:pt x="1054" y="3200"/>
                    </a:cubicBezTo>
                    <a:cubicBezTo>
                      <a:pt x="1079" y="2774"/>
                      <a:pt x="1129" y="2348"/>
                      <a:pt x="1179" y="1947"/>
                    </a:cubicBezTo>
                    <a:cubicBezTo>
                      <a:pt x="1229" y="1521"/>
                      <a:pt x="1279" y="1120"/>
                      <a:pt x="1354" y="719"/>
                    </a:cubicBezTo>
                    <a:lnTo>
                      <a:pt x="1354" y="694"/>
                    </a:lnTo>
                    <a:cubicBezTo>
                      <a:pt x="1455" y="518"/>
                      <a:pt x="1430" y="293"/>
                      <a:pt x="1279" y="142"/>
                    </a:cubicBezTo>
                    <a:cubicBezTo>
                      <a:pt x="1229" y="92"/>
                      <a:pt x="1179" y="67"/>
                      <a:pt x="1104" y="42"/>
                    </a:cubicBezTo>
                    <a:cubicBezTo>
                      <a:pt x="1041" y="15"/>
                      <a:pt x="975" y="1"/>
                      <a:pt x="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7" name="Google Shape;3357;p68"/>
              <p:cNvSpPr/>
              <p:nvPr/>
            </p:nvSpPr>
            <p:spPr>
              <a:xfrm>
                <a:off x="4530225" y="708600"/>
                <a:ext cx="26350" cy="107225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4289" extrusionOk="0">
                    <a:moveTo>
                      <a:pt x="1053" y="504"/>
                    </a:moveTo>
                    <a:cubicBezTo>
                      <a:pt x="1053" y="508"/>
                      <a:pt x="1053" y="511"/>
                      <a:pt x="1052" y="514"/>
                    </a:cubicBezTo>
                    <a:lnTo>
                      <a:pt x="1052" y="514"/>
                    </a:lnTo>
                    <a:cubicBezTo>
                      <a:pt x="1053" y="528"/>
                      <a:pt x="1053" y="541"/>
                      <a:pt x="1053" y="555"/>
                    </a:cubicBezTo>
                    <a:cubicBezTo>
                      <a:pt x="1053" y="529"/>
                      <a:pt x="1053" y="529"/>
                      <a:pt x="1053" y="504"/>
                    </a:cubicBezTo>
                    <a:close/>
                    <a:moveTo>
                      <a:pt x="579" y="1"/>
                    </a:moveTo>
                    <a:cubicBezTo>
                      <a:pt x="343" y="1"/>
                      <a:pt x="99" y="171"/>
                      <a:pt x="76" y="429"/>
                    </a:cubicBezTo>
                    <a:cubicBezTo>
                      <a:pt x="51" y="555"/>
                      <a:pt x="51" y="680"/>
                      <a:pt x="51" y="805"/>
                    </a:cubicBezTo>
                    <a:cubicBezTo>
                      <a:pt x="51" y="956"/>
                      <a:pt x="51" y="1106"/>
                      <a:pt x="26" y="1256"/>
                    </a:cubicBezTo>
                    <a:cubicBezTo>
                      <a:pt x="26" y="1532"/>
                      <a:pt x="26" y="1833"/>
                      <a:pt x="26" y="2108"/>
                    </a:cubicBezTo>
                    <a:cubicBezTo>
                      <a:pt x="1" y="2660"/>
                      <a:pt x="1" y="3236"/>
                      <a:pt x="26" y="3788"/>
                    </a:cubicBezTo>
                    <a:cubicBezTo>
                      <a:pt x="26" y="3913"/>
                      <a:pt x="76" y="4038"/>
                      <a:pt x="151" y="4139"/>
                    </a:cubicBezTo>
                    <a:cubicBezTo>
                      <a:pt x="251" y="4239"/>
                      <a:pt x="377" y="4289"/>
                      <a:pt x="502" y="4289"/>
                    </a:cubicBezTo>
                    <a:lnTo>
                      <a:pt x="527" y="4289"/>
                    </a:lnTo>
                    <a:cubicBezTo>
                      <a:pt x="778" y="4289"/>
                      <a:pt x="1028" y="4063"/>
                      <a:pt x="1003" y="3813"/>
                    </a:cubicBezTo>
                    <a:cubicBezTo>
                      <a:pt x="1003" y="3261"/>
                      <a:pt x="1003" y="2710"/>
                      <a:pt x="1003" y="2159"/>
                    </a:cubicBezTo>
                    <a:cubicBezTo>
                      <a:pt x="1003" y="1883"/>
                      <a:pt x="1003" y="1607"/>
                      <a:pt x="1028" y="1306"/>
                    </a:cubicBezTo>
                    <a:cubicBezTo>
                      <a:pt x="1028" y="1059"/>
                      <a:pt x="1028" y="787"/>
                      <a:pt x="1052" y="514"/>
                    </a:cubicBezTo>
                    <a:lnTo>
                      <a:pt x="1052" y="514"/>
                    </a:lnTo>
                    <a:cubicBezTo>
                      <a:pt x="1047" y="403"/>
                      <a:pt x="1020" y="293"/>
                      <a:pt x="953" y="204"/>
                    </a:cubicBezTo>
                    <a:cubicBezTo>
                      <a:pt x="878" y="103"/>
                      <a:pt x="753" y="28"/>
                      <a:pt x="627" y="3"/>
                    </a:cubicBezTo>
                    <a:cubicBezTo>
                      <a:pt x="611" y="2"/>
                      <a:pt x="595" y="1"/>
                      <a:pt x="5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8" name="Google Shape;3358;p68"/>
              <p:cNvSpPr/>
              <p:nvPr/>
            </p:nvSpPr>
            <p:spPr>
              <a:xfrm>
                <a:off x="4328475" y="996825"/>
                <a:ext cx="379100" cy="555225"/>
              </a:xfrm>
              <a:custGeom>
                <a:avLst/>
                <a:gdLst/>
                <a:ahLst/>
                <a:cxnLst/>
                <a:rect l="l" t="t" r="r" b="b"/>
                <a:pathLst>
                  <a:path w="15164" h="22209" extrusionOk="0">
                    <a:moveTo>
                      <a:pt x="12879" y="1"/>
                    </a:moveTo>
                    <a:cubicBezTo>
                      <a:pt x="12864" y="1"/>
                      <a:pt x="12848" y="2"/>
                      <a:pt x="12833" y="3"/>
                    </a:cubicBezTo>
                    <a:cubicBezTo>
                      <a:pt x="12582" y="53"/>
                      <a:pt x="12356" y="279"/>
                      <a:pt x="12407" y="554"/>
                    </a:cubicBezTo>
                    <a:cubicBezTo>
                      <a:pt x="12532" y="1632"/>
                      <a:pt x="12657" y="2710"/>
                      <a:pt x="12757" y="3788"/>
                    </a:cubicBezTo>
                    <a:cubicBezTo>
                      <a:pt x="12883" y="4840"/>
                      <a:pt x="13008" y="5893"/>
                      <a:pt x="13158" y="6945"/>
                    </a:cubicBezTo>
                    <a:cubicBezTo>
                      <a:pt x="13309" y="8023"/>
                      <a:pt x="13459" y="9126"/>
                      <a:pt x="13610" y="10229"/>
                    </a:cubicBezTo>
                    <a:cubicBezTo>
                      <a:pt x="13860" y="12334"/>
                      <a:pt x="13986" y="14439"/>
                      <a:pt x="14086" y="16570"/>
                    </a:cubicBezTo>
                    <a:cubicBezTo>
                      <a:pt x="14086" y="16544"/>
                      <a:pt x="14086" y="16519"/>
                      <a:pt x="14086" y="16494"/>
                    </a:cubicBezTo>
                    <a:cubicBezTo>
                      <a:pt x="14111" y="17021"/>
                      <a:pt x="14111" y="17572"/>
                      <a:pt x="14136" y="18098"/>
                    </a:cubicBezTo>
                    <a:cubicBezTo>
                      <a:pt x="14136" y="18575"/>
                      <a:pt x="14111" y="19051"/>
                      <a:pt x="14086" y="19552"/>
                    </a:cubicBezTo>
                    <a:cubicBezTo>
                      <a:pt x="14061" y="19753"/>
                      <a:pt x="14036" y="19953"/>
                      <a:pt x="14011" y="20128"/>
                    </a:cubicBezTo>
                    <a:cubicBezTo>
                      <a:pt x="13986" y="20204"/>
                      <a:pt x="13960" y="20279"/>
                      <a:pt x="13935" y="20354"/>
                    </a:cubicBezTo>
                    <a:cubicBezTo>
                      <a:pt x="13935" y="20404"/>
                      <a:pt x="13910" y="20454"/>
                      <a:pt x="13885" y="20479"/>
                    </a:cubicBezTo>
                    <a:cubicBezTo>
                      <a:pt x="13885" y="20504"/>
                      <a:pt x="13885" y="20529"/>
                      <a:pt x="13860" y="20529"/>
                    </a:cubicBezTo>
                    <a:cubicBezTo>
                      <a:pt x="13860" y="20555"/>
                      <a:pt x="13835" y="20555"/>
                      <a:pt x="13835" y="20555"/>
                    </a:cubicBezTo>
                    <a:cubicBezTo>
                      <a:pt x="13835" y="20555"/>
                      <a:pt x="13810" y="20555"/>
                      <a:pt x="13810" y="20580"/>
                    </a:cubicBezTo>
                    <a:lnTo>
                      <a:pt x="13785" y="20580"/>
                    </a:lnTo>
                    <a:cubicBezTo>
                      <a:pt x="13459" y="20680"/>
                      <a:pt x="13133" y="20730"/>
                      <a:pt x="12808" y="20780"/>
                    </a:cubicBezTo>
                    <a:lnTo>
                      <a:pt x="12833" y="20780"/>
                    </a:lnTo>
                    <a:cubicBezTo>
                      <a:pt x="12131" y="20880"/>
                      <a:pt x="11429" y="20981"/>
                      <a:pt x="10702" y="21056"/>
                    </a:cubicBezTo>
                    <a:cubicBezTo>
                      <a:pt x="10001" y="21131"/>
                      <a:pt x="9299" y="21181"/>
                      <a:pt x="8572" y="21206"/>
                    </a:cubicBezTo>
                    <a:cubicBezTo>
                      <a:pt x="8146" y="21219"/>
                      <a:pt x="7720" y="21225"/>
                      <a:pt x="7291" y="21225"/>
                    </a:cubicBezTo>
                    <a:cubicBezTo>
                      <a:pt x="6861" y="21225"/>
                      <a:pt x="6429" y="21219"/>
                      <a:pt x="5990" y="21206"/>
                    </a:cubicBezTo>
                    <a:cubicBezTo>
                      <a:pt x="5138" y="21156"/>
                      <a:pt x="4261" y="21106"/>
                      <a:pt x="3409" y="21031"/>
                    </a:cubicBezTo>
                    <a:cubicBezTo>
                      <a:pt x="3058" y="20981"/>
                      <a:pt x="2707" y="20956"/>
                      <a:pt x="2356" y="20905"/>
                    </a:cubicBezTo>
                    <a:cubicBezTo>
                      <a:pt x="2081" y="20880"/>
                      <a:pt x="1780" y="20805"/>
                      <a:pt x="1504" y="20755"/>
                    </a:cubicBezTo>
                    <a:cubicBezTo>
                      <a:pt x="1354" y="20730"/>
                      <a:pt x="1229" y="20705"/>
                      <a:pt x="1078" y="20655"/>
                    </a:cubicBezTo>
                    <a:cubicBezTo>
                      <a:pt x="1053" y="20630"/>
                      <a:pt x="1028" y="20630"/>
                      <a:pt x="1003" y="20605"/>
                    </a:cubicBezTo>
                    <a:cubicBezTo>
                      <a:pt x="978" y="20555"/>
                      <a:pt x="978" y="20479"/>
                      <a:pt x="978" y="20404"/>
                    </a:cubicBezTo>
                    <a:cubicBezTo>
                      <a:pt x="978" y="20103"/>
                      <a:pt x="1003" y="19803"/>
                      <a:pt x="1028" y="19527"/>
                    </a:cubicBezTo>
                    <a:cubicBezTo>
                      <a:pt x="1103" y="18474"/>
                      <a:pt x="1153" y="17447"/>
                      <a:pt x="1229" y="16419"/>
                    </a:cubicBezTo>
                    <a:cubicBezTo>
                      <a:pt x="1304" y="15392"/>
                      <a:pt x="1404" y="14339"/>
                      <a:pt x="1479" y="13311"/>
                    </a:cubicBezTo>
                    <a:cubicBezTo>
                      <a:pt x="1554" y="12209"/>
                      <a:pt x="1630" y="11081"/>
                      <a:pt x="1705" y="9978"/>
                    </a:cubicBezTo>
                    <a:cubicBezTo>
                      <a:pt x="1780" y="8925"/>
                      <a:pt x="1855" y="7898"/>
                      <a:pt x="1955" y="6870"/>
                    </a:cubicBezTo>
                    <a:cubicBezTo>
                      <a:pt x="2031" y="5993"/>
                      <a:pt x="2106" y="5141"/>
                      <a:pt x="2181" y="4264"/>
                    </a:cubicBezTo>
                    <a:cubicBezTo>
                      <a:pt x="2231" y="3863"/>
                      <a:pt x="2256" y="3437"/>
                      <a:pt x="2306" y="3036"/>
                    </a:cubicBezTo>
                    <a:cubicBezTo>
                      <a:pt x="2331" y="2835"/>
                      <a:pt x="2356" y="2610"/>
                      <a:pt x="2356" y="2384"/>
                    </a:cubicBezTo>
                    <a:cubicBezTo>
                      <a:pt x="2381" y="2234"/>
                      <a:pt x="2381" y="2058"/>
                      <a:pt x="2406" y="1908"/>
                    </a:cubicBezTo>
                    <a:cubicBezTo>
                      <a:pt x="2457" y="1657"/>
                      <a:pt x="2306" y="1407"/>
                      <a:pt x="2056" y="1356"/>
                    </a:cubicBezTo>
                    <a:cubicBezTo>
                      <a:pt x="2011" y="1342"/>
                      <a:pt x="1965" y="1335"/>
                      <a:pt x="1918" y="1335"/>
                    </a:cubicBezTo>
                    <a:cubicBezTo>
                      <a:pt x="1729" y="1335"/>
                      <a:pt x="1540" y="1451"/>
                      <a:pt x="1479" y="1632"/>
                    </a:cubicBezTo>
                    <a:cubicBezTo>
                      <a:pt x="1429" y="1707"/>
                      <a:pt x="1429" y="1808"/>
                      <a:pt x="1429" y="1908"/>
                    </a:cubicBezTo>
                    <a:cubicBezTo>
                      <a:pt x="1404" y="2008"/>
                      <a:pt x="1404" y="2108"/>
                      <a:pt x="1379" y="2209"/>
                    </a:cubicBezTo>
                    <a:cubicBezTo>
                      <a:pt x="1379" y="2434"/>
                      <a:pt x="1354" y="2635"/>
                      <a:pt x="1329" y="2835"/>
                    </a:cubicBezTo>
                    <a:cubicBezTo>
                      <a:pt x="1304" y="3286"/>
                      <a:pt x="1254" y="3712"/>
                      <a:pt x="1203" y="4163"/>
                    </a:cubicBezTo>
                    <a:cubicBezTo>
                      <a:pt x="1103" y="5291"/>
                      <a:pt x="1003" y="6419"/>
                      <a:pt x="903" y="7547"/>
                    </a:cubicBezTo>
                    <a:cubicBezTo>
                      <a:pt x="828" y="8625"/>
                      <a:pt x="727" y="9702"/>
                      <a:pt x="652" y="10780"/>
                    </a:cubicBezTo>
                    <a:cubicBezTo>
                      <a:pt x="577" y="11858"/>
                      <a:pt x="502" y="12910"/>
                      <a:pt x="427" y="13963"/>
                    </a:cubicBezTo>
                    <a:cubicBezTo>
                      <a:pt x="351" y="14991"/>
                      <a:pt x="276" y="16018"/>
                      <a:pt x="201" y="17071"/>
                    </a:cubicBezTo>
                    <a:cubicBezTo>
                      <a:pt x="176" y="17597"/>
                      <a:pt x="126" y="18098"/>
                      <a:pt x="101" y="18625"/>
                    </a:cubicBezTo>
                    <a:cubicBezTo>
                      <a:pt x="76" y="19126"/>
                      <a:pt x="26" y="19627"/>
                      <a:pt x="0" y="20128"/>
                    </a:cubicBezTo>
                    <a:cubicBezTo>
                      <a:pt x="0" y="20254"/>
                      <a:pt x="0" y="20404"/>
                      <a:pt x="0" y="20555"/>
                    </a:cubicBezTo>
                    <a:cubicBezTo>
                      <a:pt x="0" y="20705"/>
                      <a:pt x="26" y="20880"/>
                      <a:pt x="101" y="21031"/>
                    </a:cubicBezTo>
                    <a:cubicBezTo>
                      <a:pt x="151" y="21181"/>
                      <a:pt x="251" y="21281"/>
                      <a:pt x="376" y="21382"/>
                    </a:cubicBezTo>
                    <a:cubicBezTo>
                      <a:pt x="477" y="21457"/>
                      <a:pt x="602" y="21532"/>
                      <a:pt x="727" y="21557"/>
                    </a:cubicBezTo>
                    <a:cubicBezTo>
                      <a:pt x="953" y="21657"/>
                      <a:pt x="1178" y="21707"/>
                      <a:pt x="1429" y="21758"/>
                    </a:cubicBezTo>
                    <a:cubicBezTo>
                      <a:pt x="1955" y="21858"/>
                      <a:pt x="2507" y="21933"/>
                      <a:pt x="3058" y="21983"/>
                    </a:cubicBezTo>
                    <a:cubicBezTo>
                      <a:pt x="4136" y="22083"/>
                      <a:pt x="5214" y="22159"/>
                      <a:pt x="6266" y="22209"/>
                    </a:cubicBezTo>
                    <a:lnTo>
                      <a:pt x="7344" y="22209"/>
                    </a:lnTo>
                    <a:cubicBezTo>
                      <a:pt x="8046" y="22209"/>
                      <a:pt x="8747" y="22184"/>
                      <a:pt x="9449" y="22159"/>
                    </a:cubicBezTo>
                    <a:cubicBezTo>
                      <a:pt x="10477" y="22083"/>
                      <a:pt x="11529" y="21983"/>
                      <a:pt x="12557" y="21808"/>
                    </a:cubicBezTo>
                    <a:cubicBezTo>
                      <a:pt x="12782" y="21783"/>
                      <a:pt x="13033" y="21732"/>
                      <a:pt x="13284" y="21682"/>
                    </a:cubicBezTo>
                    <a:cubicBezTo>
                      <a:pt x="13409" y="21682"/>
                      <a:pt x="13534" y="21657"/>
                      <a:pt x="13660" y="21632"/>
                    </a:cubicBezTo>
                    <a:cubicBezTo>
                      <a:pt x="13760" y="21607"/>
                      <a:pt x="13860" y="21582"/>
                      <a:pt x="13986" y="21557"/>
                    </a:cubicBezTo>
                    <a:cubicBezTo>
                      <a:pt x="14086" y="21507"/>
                      <a:pt x="14211" y="21482"/>
                      <a:pt x="14311" y="21407"/>
                    </a:cubicBezTo>
                    <a:cubicBezTo>
                      <a:pt x="14437" y="21357"/>
                      <a:pt x="14512" y="21281"/>
                      <a:pt x="14587" y="21181"/>
                    </a:cubicBezTo>
                    <a:cubicBezTo>
                      <a:pt x="14788" y="20956"/>
                      <a:pt x="14888" y="20680"/>
                      <a:pt x="14963" y="20404"/>
                    </a:cubicBezTo>
                    <a:cubicBezTo>
                      <a:pt x="15038" y="20053"/>
                      <a:pt x="15063" y="19727"/>
                      <a:pt x="15088" y="19377"/>
                    </a:cubicBezTo>
                    <a:cubicBezTo>
                      <a:pt x="15163" y="18299"/>
                      <a:pt x="15113" y="17221"/>
                      <a:pt x="15063" y="16143"/>
                    </a:cubicBezTo>
                    <a:cubicBezTo>
                      <a:pt x="15013" y="15041"/>
                      <a:pt x="14938" y="13963"/>
                      <a:pt x="14863" y="12885"/>
                    </a:cubicBezTo>
                    <a:cubicBezTo>
                      <a:pt x="14788" y="11808"/>
                      <a:pt x="14662" y="10755"/>
                      <a:pt x="14537" y="9677"/>
                    </a:cubicBezTo>
                    <a:cubicBezTo>
                      <a:pt x="14412" y="8650"/>
                      <a:pt x="14236" y="7597"/>
                      <a:pt x="14111" y="6544"/>
                    </a:cubicBezTo>
                    <a:cubicBezTo>
                      <a:pt x="13960" y="5492"/>
                      <a:pt x="13835" y="4439"/>
                      <a:pt x="13710" y="3412"/>
                    </a:cubicBezTo>
                    <a:cubicBezTo>
                      <a:pt x="13610" y="2409"/>
                      <a:pt x="13509" y="1432"/>
                      <a:pt x="13384" y="454"/>
                    </a:cubicBezTo>
                    <a:cubicBezTo>
                      <a:pt x="13360" y="194"/>
                      <a:pt x="13136" y="1"/>
                      <a:pt x="128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9" name="Google Shape;3359;p68"/>
              <p:cNvSpPr/>
              <p:nvPr/>
            </p:nvSpPr>
            <p:spPr>
              <a:xfrm>
                <a:off x="4317825" y="1536800"/>
                <a:ext cx="142250" cy="319150"/>
              </a:xfrm>
              <a:custGeom>
                <a:avLst/>
                <a:gdLst/>
                <a:ahLst/>
                <a:cxnLst/>
                <a:rect l="l" t="t" r="r" b="b"/>
                <a:pathLst>
                  <a:path w="5690" h="12766" extrusionOk="0">
                    <a:moveTo>
                      <a:pt x="1429" y="10560"/>
                    </a:moveTo>
                    <a:cubicBezTo>
                      <a:pt x="1504" y="10560"/>
                      <a:pt x="1579" y="10585"/>
                      <a:pt x="1629" y="10585"/>
                    </a:cubicBezTo>
                    <a:cubicBezTo>
                      <a:pt x="1755" y="10585"/>
                      <a:pt x="1855" y="10610"/>
                      <a:pt x="1955" y="10635"/>
                    </a:cubicBezTo>
                    <a:cubicBezTo>
                      <a:pt x="2081" y="10660"/>
                      <a:pt x="2231" y="10710"/>
                      <a:pt x="2356" y="10735"/>
                    </a:cubicBezTo>
                    <a:cubicBezTo>
                      <a:pt x="2607" y="10835"/>
                      <a:pt x="2832" y="10961"/>
                      <a:pt x="3058" y="11061"/>
                    </a:cubicBezTo>
                    <a:cubicBezTo>
                      <a:pt x="3133" y="11111"/>
                      <a:pt x="3208" y="11136"/>
                      <a:pt x="3284" y="11161"/>
                    </a:cubicBezTo>
                    <a:cubicBezTo>
                      <a:pt x="3259" y="11211"/>
                      <a:pt x="3234" y="11236"/>
                      <a:pt x="3208" y="11261"/>
                    </a:cubicBezTo>
                    <a:cubicBezTo>
                      <a:pt x="3158" y="11311"/>
                      <a:pt x="3108" y="11362"/>
                      <a:pt x="3058" y="11412"/>
                    </a:cubicBezTo>
                    <a:cubicBezTo>
                      <a:pt x="3008" y="11437"/>
                      <a:pt x="2958" y="11487"/>
                      <a:pt x="2908" y="11537"/>
                    </a:cubicBezTo>
                    <a:cubicBezTo>
                      <a:pt x="2832" y="11562"/>
                      <a:pt x="2782" y="11587"/>
                      <a:pt x="2732" y="11612"/>
                    </a:cubicBezTo>
                    <a:cubicBezTo>
                      <a:pt x="2657" y="11637"/>
                      <a:pt x="2607" y="11662"/>
                      <a:pt x="2557" y="11687"/>
                    </a:cubicBezTo>
                    <a:cubicBezTo>
                      <a:pt x="2482" y="11712"/>
                      <a:pt x="2381" y="11738"/>
                      <a:pt x="2306" y="11738"/>
                    </a:cubicBezTo>
                    <a:cubicBezTo>
                      <a:pt x="2206" y="11763"/>
                      <a:pt x="2131" y="11763"/>
                      <a:pt x="2030" y="11763"/>
                    </a:cubicBezTo>
                    <a:lnTo>
                      <a:pt x="1705" y="11763"/>
                    </a:lnTo>
                    <a:cubicBezTo>
                      <a:pt x="1655" y="11738"/>
                      <a:pt x="1629" y="11738"/>
                      <a:pt x="1604" y="11712"/>
                    </a:cubicBezTo>
                    <a:cubicBezTo>
                      <a:pt x="1554" y="11712"/>
                      <a:pt x="1529" y="11687"/>
                      <a:pt x="1504" y="11687"/>
                    </a:cubicBezTo>
                    <a:cubicBezTo>
                      <a:pt x="1479" y="11662"/>
                      <a:pt x="1479" y="11662"/>
                      <a:pt x="1454" y="11662"/>
                    </a:cubicBezTo>
                    <a:cubicBezTo>
                      <a:pt x="1429" y="11637"/>
                      <a:pt x="1404" y="11612"/>
                      <a:pt x="1354" y="11587"/>
                    </a:cubicBezTo>
                    <a:cubicBezTo>
                      <a:pt x="1329" y="11562"/>
                      <a:pt x="1304" y="11512"/>
                      <a:pt x="1279" y="11487"/>
                    </a:cubicBezTo>
                    <a:cubicBezTo>
                      <a:pt x="1254" y="11462"/>
                      <a:pt x="1228" y="11412"/>
                      <a:pt x="1203" y="11387"/>
                    </a:cubicBezTo>
                    <a:cubicBezTo>
                      <a:pt x="1178" y="11337"/>
                      <a:pt x="1153" y="11311"/>
                      <a:pt x="1128" y="11261"/>
                    </a:cubicBezTo>
                    <a:cubicBezTo>
                      <a:pt x="1128" y="11236"/>
                      <a:pt x="1103" y="11211"/>
                      <a:pt x="1103" y="11161"/>
                    </a:cubicBezTo>
                    <a:cubicBezTo>
                      <a:pt x="1103" y="11136"/>
                      <a:pt x="1078" y="11111"/>
                      <a:pt x="1078" y="11086"/>
                    </a:cubicBezTo>
                    <a:cubicBezTo>
                      <a:pt x="1078" y="11036"/>
                      <a:pt x="1078" y="10986"/>
                      <a:pt x="1078" y="10936"/>
                    </a:cubicBezTo>
                    <a:cubicBezTo>
                      <a:pt x="1078" y="10910"/>
                      <a:pt x="1078" y="10885"/>
                      <a:pt x="1078" y="10860"/>
                    </a:cubicBezTo>
                    <a:cubicBezTo>
                      <a:pt x="1078" y="10835"/>
                      <a:pt x="1078" y="10810"/>
                      <a:pt x="1078" y="10785"/>
                    </a:cubicBezTo>
                    <a:cubicBezTo>
                      <a:pt x="1078" y="10760"/>
                      <a:pt x="1103" y="10735"/>
                      <a:pt x="1103" y="10710"/>
                    </a:cubicBezTo>
                    <a:cubicBezTo>
                      <a:pt x="1103" y="10710"/>
                      <a:pt x="1103" y="10685"/>
                      <a:pt x="1103" y="10685"/>
                    </a:cubicBezTo>
                    <a:cubicBezTo>
                      <a:pt x="1128" y="10660"/>
                      <a:pt x="1128" y="10660"/>
                      <a:pt x="1153" y="10635"/>
                    </a:cubicBezTo>
                    <a:cubicBezTo>
                      <a:pt x="1153" y="10635"/>
                      <a:pt x="1153" y="10610"/>
                      <a:pt x="1153" y="10610"/>
                    </a:cubicBezTo>
                    <a:lnTo>
                      <a:pt x="1178" y="10610"/>
                    </a:lnTo>
                    <a:cubicBezTo>
                      <a:pt x="1203" y="10610"/>
                      <a:pt x="1228" y="10585"/>
                      <a:pt x="1254" y="10585"/>
                    </a:cubicBezTo>
                    <a:cubicBezTo>
                      <a:pt x="1304" y="10585"/>
                      <a:pt x="1379" y="10585"/>
                      <a:pt x="1429" y="10560"/>
                    </a:cubicBezTo>
                    <a:close/>
                    <a:moveTo>
                      <a:pt x="5153" y="0"/>
                    </a:moveTo>
                    <a:cubicBezTo>
                      <a:pt x="4913" y="0"/>
                      <a:pt x="4707" y="185"/>
                      <a:pt x="4662" y="409"/>
                    </a:cubicBezTo>
                    <a:cubicBezTo>
                      <a:pt x="4537" y="1562"/>
                      <a:pt x="4437" y="2715"/>
                      <a:pt x="4311" y="3893"/>
                    </a:cubicBezTo>
                    <a:cubicBezTo>
                      <a:pt x="4211" y="4946"/>
                      <a:pt x="4136" y="5998"/>
                      <a:pt x="4036" y="7076"/>
                    </a:cubicBezTo>
                    <a:cubicBezTo>
                      <a:pt x="3960" y="8053"/>
                      <a:pt x="3885" y="9056"/>
                      <a:pt x="3810" y="10033"/>
                    </a:cubicBezTo>
                    <a:cubicBezTo>
                      <a:pt x="3810" y="10134"/>
                      <a:pt x="3810" y="10209"/>
                      <a:pt x="3785" y="10309"/>
                    </a:cubicBezTo>
                    <a:cubicBezTo>
                      <a:pt x="3434" y="10159"/>
                      <a:pt x="3108" y="9958"/>
                      <a:pt x="2757" y="9833"/>
                    </a:cubicBezTo>
                    <a:cubicBezTo>
                      <a:pt x="2557" y="9758"/>
                      <a:pt x="2356" y="9707"/>
                      <a:pt x="2156" y="9657"/>
                    </a:cubicBezTo>
                    <a:cubicBezTo>
                      <a:pt x="1955" y="9632"/>
                      <a:pt x="1730" y="9582"/>
                      <a:pt x="1529" y="9582"/>
                    </a:cubicBezTo>
                    <a:cubicBezTo>
                      <a:pt x="1178" y="9582"/>
                      <a:pt x="802" y="9607"/>
                      <a:pt x="552" y="9833"/>
                    </a:cubicBezTo>
                    <a:cubicBezTo>
                      <a:pt x="76" y="10234"/>
                      <a:pt x="0" y="10885"/>
                      <a:pt x="151" y="11437"/>
                    </a:cubicBezTo>
                    <a:cubicBezTo>
                      <a:pt x="226" y="11712"/>
                      <a:pt x="376" y="11988"/>
                      <a:pt x="577" y="12189"/>
                    </a:cubicBezTo>
                    <a:cubicBezTo>
                      <a:pt x="752" y="12364"/>
                      <a:pt x="953" y="12540"/>
                      <a:pt x="1178" y="12615"/>
                    </a:cubicBezTo>
                    <a:cubicBezTo>
                      <a:pt x="1429" y="12715"/>
                      <a:pt x="1680" y="12765"/>
                      <a:pt x="1955" y="12765"/>
                    </a:cubicBezTo>
                    <a:lnTo>
                      <a:pt x="2131" y="12765"/>
                    </a:lnTo>
                    <a:cubicBezTo>
                      <a:pt x="2632" y="12715"/>
                      <a:pt x="3108" y="12590"/>
                      <a:pt x="3534" y="12289"/>
                    </a:cubicBezTo>
                    <a:cubicBezTo>
                      <a:pt x="3835" y="12063"/>
                      <a:pt x="4086" y="11788"/>
                      <a:pt x="4286" y="11462"/>
                    </a:cubicBezTo>
                    <a:cubicBezTo>
                      <a:pt x="4361" y="11362"/>
                      <a:pt x="4361" y="11261"/>
                      <a:pt x="4361" y="11161"/>
                    </a:cubicBezTo>
                    <a:cubicBezTo>
                      <a:pt x="4411" y="11136"/>
                      <a:pt x="4462" y="11086"/>
                      <a:pt x="4487" y="11036"/>
                    </a:cubicBezTo>
                    <a:cubicBezTo>
                      <a:pt x="4587" y="10910"/>
                      <a:pt x="4662" y="10810"/>
                      <a:pt x="4712" y="10660"/>
                    </a:cubicBezTo>
                    <a:cubicBezTo>
                      <a:pt x="4737" y="10560"/>
                      <a:pt x="4762" y="10484"/>
                      <a:pt x="4762" y="10384"/>
                    </a:cubicBezTo>
                    <a:cubicBezTo>
                      <a:pt x="4812" y="10108"/>
                      <a:pt x="4812" y="9858"/>
                      <a:pt x="4838" y="9582"/>
                    </a:cubicBezTo>
                    <a:cubicBezTo>
                      <a:pt x="4863" y="9357"/>
                      <a:pt x="4888" y="9106"/>
                      <a:pt x="4888" y="8855"/>
                    </a:cubicBezTo>
                    <a:cubicBezTo>
                      <a:pt x="4963" y="7828"/>
                      <a:pt x="5063" y="6800"/>
                      <a:pt x="5138" y="5773"/>
                    </a:cubicBezTo>
                    <a:cubicBezTo>
                      <a:pt x="5138" y="5760"/>
                      <a:pt x="5138" y="5754"/>
                      <a:pt x="5138" y="5748"/>
                    </a:cubicBezTo>
                    <a:cubicBezTo>
                      <a:pt x="5213" y="4870"/>
                      <a:pt x="5289" y="3993"/>
                      <a:pt x="5389" y="3141"/>
                    </a:cubicBezTo>
                    <a:cubicBezTo>
                      <a:pt x="5464" y="2264"/>
                      <a:pt x="5539" y="1412"/>
                      <a:pt x="5640" y="560"/>
                    </a:cubicBezTo>
                    <a:cubicBezTo>
                      <a:pt x="5690" y="284"/>
                      <a:pt x="5514" y="33"/>
                      <a:pt x="5239" y="8"/>
                    </a:cubicBezTo>
                    <a:cubicBezTo>
                      <a:pt x="5210" y="3"/>
                      <a:pt x="5181" y="0"/>
                      <a:pt x="51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0" name="Google Shape;3360;p68"/>
              <p:cNvSpPr/>
              <p:nvPr/>
            </p:nvSpPr>
            <p:spPr>
              <a:xfrm>
                <a:off x="4574725" y="1545100"/>
                <a:ext cx="124700" cy="299550"/>
              </a:xfrm>
              <a:custGeom>
                <a:avLst/>
                <a:gdLst/>
                <a:ahLst/>
                <a:cxnLst/>
                <a:rect l="l" t="t" r="r" b="b"/>
                <a:pathLst>
                  <a:path w="4988" h="11982" extrusionOk="0">
                    <a:moveTo>
                      <a:pt x="2983" y="9802"/>
                    </a:moveTo>
                    <a:cubicBezTo>
                      <a:pt x="3133" y="9827"/>
                      <a:pt x="3258" y="9852"/>
                      <a:pt x="3409" y="9877"/>
                    </a:cubicBezTo>
                    <a:lnTo>
                      <a:pt x="3459" y="9877"/>
                    </a:lnTo>
                    <a:cubicBezTo>
                      <a:pt x="3509" y="9902"/>
                      <a:pt x="3559" y="9927"/>
                      <a:pt x="3584" y="9952"/>
                    </a:cubicBezTo>
                    <a:cubicBezTo>
                      <a:pt x="3634" y="9977"/>
                      <a:pt x="3684" y="9977"/>
                      <a:pt x="3709" y="10027"/>
                    </a:cubicBezTo>
                    <a:cubicBezTo>
                      <a:pt x="3760" y="10027"/>
                      <a:pt x="3785" y="10052"/>
                      <a:pt x="3810" y="10102"/>
                    </a:cubicBezTo>
                    <a:cubicBezTo>
                      <a:pt x="3835" y="10127"/>
                      <a:pt x="3860" y="10152"/>
                      <a:pt x="3885" y="10177"/>
                    </a:cubicBezTo>
                    <a:cubicBezTo>
                      <a:pt x="3910" y="10177"/>
                      <a:pt x="3910" y="10203"/>
                      <a:pt x="3910" y="10203"/>
                    </a:cubicBezTo>
                    <a:cubicBezTo>
                      <a:pt x="3935" y="10228"/>
                      <a:pt x="3960" y="10253"/>
                      <a:pt x="3960" y="10278"/>
                    </a:cubicBezTo>
                    <a:cubicBezTo>
                      <a:pt x="3960" y="10303"/>
                      <a:pt x="3960" y="10303"/>
                      <a:pt x="3960" y="10303"/>
                    </a:cubicBezTo>
                    <a:cubicBezTo>
                      <a:pt x="3985" y="10328"/>
                      <a:pt x="3985" y="10353"/>
                      <a:pt x="3985" y="10353"/>
                    </a:cubicBezTo>
                    <a:cubicBezTo>
                      <a:pt x="3985" y="10378"/>
                      <a:pt x="3985" y="10378"/>
                      <a:pt x="3985" y="10403"/>
                    </a:cubicBezTo>
                    <a:cubicBezTo>
                      <a:pt x="3985" y="10403"/>
                      <a:pt x="3985" y="10428"/>
                      <a:pt x="3985" y="10428"/>
                    </a:cubicBezTo>
                    <a:cubicBezTo>
                      <a:pt x="3985" y="10428"/>
                      <a:pt x="3985" y="10453"/>
                      <a:pt x="3985" y="10453"/>
                    </a:cubicBezTo>
                    <a:cubicBezTo>
                      <a:pt x="3985" y="10478"/>
                      <a:pt x="3960" y="10503"/>
                      <a:pt x="3960" y="10528"/>
                    </a:cubicBezTo>
                    <a:cubicBezTo>
                      <a:pt x="3960" y="10528"/>
                      <a:pt x="3960" y="10553"/>
                      <a:pt x="3935" y="10578"/>
                    </a:cubicBezTo>
                    <a:cubicBezTo>
                      <a:pt x="3935" y="10578"/>
                      <a:pt x="3935" y="10604"/>
                      <a:pt x="3910" y="10604"/>
                    </a:cubicBezTo>
                    <a:cubicBezTo>
                      <a:pt x="3910" y="10629"/>
                      <a:pt x="3885" y="10654"/>
                      <a:pt x="3860" y="10679"/>
                    </a:cubicBezTo>
                    <a:cubicBezTo>
                      <a:pt x="3835" y="10704"/>
                      <a:pt x="3810" y="10729"/>
                      <a:pt x="3785" y="10754"/>
                    </a:cubicBezTo>
                    <a:cubicBezTo>
                      <a:pt x="3735" y="10779"/>
                      <a:pt x="3709" y="10829"/>
                      <a:pt x="3659" y="10854"/>
                    </a:cubicBezTo>
                    <a:cubicBezTo>
                      <a:pt x="3634" y="10854"/>
                      <a:pt x="3609" y="10879"/>
                      <a:pt x="3559" y="10904"/>
                    </a:cubicBezTo>
                    <a:cubicBezTo>
                      <a:pt x="3534" y="10904"/>
                      <a:pt x="3509" y="10904"/>
                      <a:pt x="3484" y="10929"/>
                    </a:cubicBezTo>
                    <a:cubicBezTo>
                      <a:pt x="3434" y="10929"/>
                      <a:pt x="3384" y="10954"/>
                      <a:pt x="3333" y="10954"/>
                    </a:cubicBezTo>
                    <a:cubicBezTo>
                      <a:pt x="3258" y="10979"/>
                      <a:pt x="3183" y="10979"/>
                      <a:pt x="3133" y="10979"/>
                    </a:cubicBezTo>
                    <a:lnTo>
                      <a:pt x="2832" y="10979"/>
                    </a:lnTo>
                    <a:cubicBezTo>
                      <a:pt x="2707" y="10979"/>
                      <a:pt x="2582" y="10954"/>
                      <a:pt x="2456" y="10929"/>
                    </a:cubicBezTo>
                    <a:cubicBezTo>
                      <a:pt x="2381" y="10904"/>
                      <a:pt x="2306" y="10879"/>
                      <a:pt x="2256" y="10854"/>
                    </a:cubicBezTo>
                    <a:cubicBezTo>
                      <a:pt x="2181" y="10854"/>
                      <a:pt x="2130" y="10829"/>
                      <a:pt x="2080" y="10804"/>
                    </a:cubicBezTo>
                    <a:cubicBezTo>
                      <a:pt x="2005" y="10754"/>
                      <a:pt x="1930" y="10704"/>
                      <a:pt x="1855" y="10654"/>
                    </a:cubicBezTo>
                    <a:cubicBezTo>
                      <a:pt x="1805" y="10629"/>
                      <a:pt x="1780" y="10604"/>
                      <a:pt x="1755" y="10578"/>
                    </a:cubicBezTo>
                    <a:cubicBezTo>
                      <a:pt x="1679" y="10528"/>
                      <a:pt x="1629" y="10453"/>
                      <a:pt x="1579" y="10403"/>
                    </a:cubicBezTo>
                    <a:cubicBezTo>
                      <a:pt x="1554" y="10353"/>
                      <a:pt x="1529" y="10328"/>
                      <a:pt x="1504" y="10303"/>
                    </a:cubicBezTo>
                    <a:cubicBezTo>
                      <a:pt x="1729" y="10203"/>
                      <a:pt x="1930" y="10077"/>
                      <a:pt x="2156" y="9977"/>
                    </a:cubicBezTo>
                    <a:cubicBezTo>
                      <a:pt x="2231" y="9927"/>
                      <a:pt x="2306" y="9902"/>
                      <a:pt x="2406" y="9877"/>
                    </a:cubicBezTo>
                    <a:cubicBezTo>
                      <a:pt x="2456" y="9852"/>
                      <a:pt x="2531" y="9827"/>
                      <a:pt x="2582" y="9827"/>
                    </a:cubicBezTo>
                    <a:cubicBezTo>
                      <a:pt x="2657" y="9827"/>
                      <a:pt x="2707" y="9802"/>
                      <a:pt x="2757" y="9802"/>
                    </a:cubicBezTo>
                    <a:close/>
                    <a:moveTo>
                      <a:pt x="463" y="0"/>
                    </a:moveTo>
                    <a:cubicBezTo>
                      <a:pt x="226" y="0"/>
                      <a:pt x="0" y="217"/>
                      <a:pt x="0" y="478"/>
                    </a:cubicBezTo>
                    <a:cubicBezTo>
                      <a:pt x="0" y="829"/>
                      <a:pt x="25" y="1180"/>
                      <a:pt x="50" y="1531"/>
                    </a:cubicBezTo>
                    <a:cubicBezTo>
                      <a:pt x="100" y="2709"/>
                      <a:pt x="125" y="3912"/>
                      <a:pt x="125" y="5090"/>
                    </a:cubicBezTo>
                    <a:cubicBezTo>
                      <a:pt x="151" y="6142"/>
                      <a:pt x="176" y="7195"/>
                      <a:pt x="201" y="8248"/>
                    </a:cubicBezTo>
                    <a:cubicBezTo>
                      <a:pt x="226" y="8498"/>
                      <a:pt x="226" y="8724"/>
                      <a:pt x="226" y="8974"/>
                    </a:cubicBezTo>
                    <a:cubicBezTo>
                      <a:pt x="251" y="9275"/>
                      <a:pt x="251" y="9551"/>
                      <a:pt x="276" y="9852"/>
                    </a:cubicBezTo>
                    <a:cubicBezTo>
                      <a:pt x="301" y="10002"/>
                      <a:pt x="351" y="10127"/>
                      <a:pt x="451" y="10253"/>
                    </a:cubicBezTo>
                    <a:cubicBezTo>
                      <a:pt x="451" y="10353"/>
                      <a:pt x="451" y="10478"/>
                      <a:pt x="501" y="10578"/>
                    </a:cubicBezTo>
                    <a:cubicBezTo>
                      <a:pt x="752" y="11030"/>
                      <a:pt x="1103" y="11406"/>
                      <a:pt x="1554" y="11631"/>
                    </a:cubicBezTo>
                    <a:cubicBezTo>
                      <a:pt x="1805" y="11756"/>
                      <a:pt x="2055" y="11857"/>
                      <a:pt x="2306" y="11907"/>
                    </a:cubicBezTo>
                    <a:cubicBezTo>
                      <a:pt x="2531" y="11957"/>
                      <a:pt x="2732" y="11982"/>
                      <a:pt x="2958" y="11982"/>
                    </a:cubicBezTo>
                    <a:lnTo>
                      <a:pt x="3033" y="11982"/>
                    </a:lnTo>
                    <a:cubicBezTo>
                      <a:pt x="3183" y="11982"/>
                      <a:pt x="3308" y="11957"/>
                      <a:pt x="3459" y="11932"/>
                    </a:cubicBezTo>
                    <a:cubicBezTo>
                      <a:pt x="3634" y="11932"/>
                      <a:pt x="3785" y="11882"/>
                      <a:pt x="3935" y="11807"/>
                    </a:cubicBezTo>
                    <a:cubicBezTo>
                      <a:pt x="4361" y="11631"/>
                      <a:pt x="4787" y="11255"/>
                      <a:pt x="4912" y="10779"/>
                    </a:cubicBezTo>
                    <a:cubicBezTo>
                      <a:pt x="4988" y="10553"/>
                      <a:pt x="4988" y="10303"/>
                      <a:pt x="4938" y="10077"/>
                    </a:cubicBezTo>
                    <a:cubicBezTo>
                      <a:pt x="4862" y="9852"/>
                      <a:pt x="4737" y="9626"/>
                      <a:pt x="4587" y="9476"/>
                    </a:cubicBezTo>
                    <a:cubicBezTo>
                      <a:pt x="4386" y="9250"/>
                      <a:pt x="4136" y="9075"/>
                      <a:pt x="3860" y="8974"/>
                    </a:cubicBezTo>
                    <a:cubicBezTo>
                      <a:pt x="3735" y="8924"/>
                      <a:pt x="3584" y="8899"/>
                      <a:pt x="3434" y="8874"/>
                    </a:cubicBezTo>
                    <a:cubicBezTo>
                      <a:pt x="3359" y="8874"/>
                      <a:pt x="3283" y="8849"/>
                      <a:pt x="3208" y="8849"/>
                    </a:cubicBezTo>
                    <a:cubicBezTo>
                      <a:pt x="3073" y="8827"/>
                      <a:pt x="2938" y="8814"/>
                      <a:pt x="2805" y="8814"/>
                    </a:cubicBezTo>
                    <a:cubicBezTo>
                      <a:pt x="2642" y="8814"/>
                      <a:pt x="2483" y="8833"/>
                      <a:pt x="2331" y="8874"/>
                    </a:cubicBezTo>
                    <a:cubicBezTo>
                      <a:pt x="2105" y="8924"/>
                      <a:pt x="1880" y="9000"/>
                      <a:pt x="1654" y="9100"/>
                    </a:cubicBezTo>
                    <a:cubicBezTo>
                      <a:pt x="1504" y="9175"/>
                      <a:pt x="1379" y="9250"/>
                      <a:pt x="1228" y="9325"/>
                    </a:cubicBezTo>
                    <a:cubicBezTo>
                      <a:pt x="1203" y="8498"/>
                      <a:pt x="1178" y="7646"/>
                      <a:pt x="1153" y="6819"/>
                    </a:cubicBezTo>
                    <a:cubicBezTo>
                      <a:pt x="1128" y="5791"/>
                      <a:pt x="1128" y="4739"/>
                      <a:pt x="1103" y="3711"/>
                    </a:cubicBezTo>
                    <a:cubicBezTo>
                      <a:pt x="1078" y="3160"/>
                      <a:pt x="1078" y="2583"/>
                      <a:pt x="1053" y="2007"/>
                    </a:cubicBezTo>
                    <a:cubicBezTo>
                      <a:pt x="1028" y="1506"/>
                      <a:pt x="1003" y="1004"/>
                      <a:pt x="978" y="503"/>
                    </a:cubicBezTo>
                    <a:cubicBezTo>
                      <a:pt x="978" y="228"/>
                      <a:pt x="777" y="2"/>
                      <a:pt x="501" y="2"/>
                    </a:cubicBezTo>
                    <a:cubicBezTo>
                      <a:pt x="489" y="1"/>
                      <a:pt x="476" y="0"/>
                      <a:pt x="4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1" name="Google Shape;3361;p68"/>
              <p:cNvSpPr/>
              <p:nvPr/>
            </p:nvSpPr>
            <p:spPr>
              <a:xfrm>
                <a:off x="4277100" y="1026175"/>
                <a:ext cx="105900" cy="488900"/>
              </a:xfrm>
              <a:custGeom>
                <a:avLst/>
                <a:gdLst/>
                <a:ahLst/>
                <a:cxnLst/>
                <a:rect l="l" t="t" r="r" b="b"/>
                <a:pathLst>
                  <a:path w="4236" h="19556" extrusionOk="0">
                    <a:moveTo>
                      <a:pt x="3699" y="1"/>
                    </a:moveTo>
                    <a:cubicBezTo>
                      <a:pt x="3644" y="1"/>
                      <a:pt x="3588" y="11"/>
                      <a:pt x="3534" y="32"/>
                    </a:cubicBezTo>
                    <a:cubicBezTo>
                      <a:pt x="3409" y="107"/>
                      <a:pt x="3309" y="182"/>
                      <a:pt x="3258" y="308"/>
                    </a:cubicBezTo>
                    <a:cubicBezTo>
                      <a:pt x="3233" y="383"/>
                      <a:pt x="3208" y="483"/>
                      <a:pt x="3158" y="558"/>
                    </a:cubicBezTo>
                    <a:cubicBezTo>
                      <a:pt x="2807" y="1586"/>
                      <a:pt x="2532" y="2614"/>
                      <a:pt x="2231" y="3666"/>
                    </a:cubicBezTo>
                    <a:cubicBezTo>
                      <a:pt x="1930" y="4694"/>
                      <a:pt x="1654" y="5746"/>
                      <a:pt x="1379" y="6774"/>
                    </a:cubicBezTo>
                    <a:cubicBezTo>
                      <a:pt x="1103" y="7827"/>
                      <a:pt x="852" y="8854"/>
                      <a:pt x="627" y="9907"/>
                    </a:cubicBezTo>
                    <a:cubicBezTo>
                      <a:pt x="401" y="10934"/>
                      <a:pt x="226" y="11987"/>
                      <a:pt x="126" y="13040"/>
                    </a:cubicBezTo>
                    <a:cubicBezTo>
                      <a:pt x="0" y="14092"/>
                      <a:pt x="0" y="15145"/>
                      <a:pt x="151" y="16198"/>
                    </a:cubicBezTo>
                    <a:cubicBezTo>
                      <a:pt x="276" y="17225"/>
                      <a:pt x="451" y="18253"/>
                      <a:pt x="752" y="19255"/>
                    </a:cubicBezTo>
                    <a:cubicBezTo>
                      <a:pt x="827" y="19431"/>
                      <a:pt x="1028" y="19556"/>
                      <a:pt x="1228" y="19556"/>
                    </a:cubicBezTo>
                    <a:cubicBezTo>
                      <a:pt x="1279" y="19556"/>
                      <a:pt x="1329" y="19556"/>
                      <a:pt x="1404" y="19531"/>
                    </a:cubicBezTo>
                    <a:cubicBezTo>
                      <a:pt x="1529" y="19481"/>
                      <a:pt x="1629" y="19381"/>
                      <a:pt x="1680" y="19255"/>
                    </a:cubicBezTo>
                    <a:cubicBezTo>
                      <a:pt x="1730" y="19155"/>
                      <a:pt x="1730" y="19005"/>
                      <a:pt x="1680" y="18904"/>
                    </a:cubicBezTo>
                    <a:cubicBezTo>
                      <a:pt x="1680" y="18879"/>
                      <a:pt x="1654" y="18854"/>
                      <a:pt x="1654" y="18829"/>
                    </a:cubicBezTo>
                    <a:cubicBezTo>
                      <a:pt x="1504" y="18303"/>
                      <a:pt x="1404" y="17777"/>
                      <a:pt x="1304" y="17250"/>
                    </a:cubicBezTo>
                    <a:cubicBezTo>
                      <a:pt x="1253" y="16899"/>
                      <a:pt x="1178" y="16573"/>
                      <a:pt x="1153" y="16223"/>
                    </a:cubicBezTo>
                    <a:cubicBezTo>
                      <a:pt x="1103" y="15847"/>
                      <a:pt x="1053" y="15471"/>
                      <a:pt x="1028" y="15120"/>
                    </a:cubicBezTo>
                    <a:cubicBezTo>
                      <a:pt x="1028" y="14769"/>
                      <a:pt x="1028" y="14443"/>
                      <a:pt x="1028" y="14117"/>
                    </a:cubicBezTo>
                    <a:cubicBezTo>
                      <a:pt x="1028" y="13842"/>
                      <a:pt x="1053" y="13566"/>
                      <a:pt x="1078" y="13265"/>
                    </a:cubicBezTo>
                    <a:cubicBezTo>
                      <a:pt x="1128" y="12739"/>
                      <a:pt x="1203" y="12213"/>
                      <a:pt x="1304" y="11661"/>
                    </a:cubicBezTo>
                    <a:cubicBezTo>
                      <a:pt x="1379" y="11160"/>
                      <a:pt x="1479" y="10659"/>
                      <a:pt x="1579" y="10157"/>
                    </a:cubicBezTo>
                    <a:cubicBezTo>
                      <a:pt x="1805" y="9105"/>
                      <a:pt x="2055" y="8052"/>
                      <a:pt x="2331" y="7025"/>
                    </a:cubicBezTo>
                    <a:cubicBezTo>
                      <a:pt x="2607" y="5972"/>
                      <a:pt x="2883" y="4919"/>
                      <a:pt x="3183" y="3892"/>
                    </a:cubicBezTo>
                    <a:cubicBezTo>
                      <a:pt x="3484" y="2864"/>
                      <a:pt x="3760" y="1837"/>
                      <a:pt x="4111" y="834"/>
                    </a:cubicBezTo>
                    <a:cubicBezTo>
                      <a:pt x="4136" y="784"/>
                      <a:pt x="4136" y="759"/>
                      <a:pt x="4161" y="709"/>
                    </a:cubicBezTo>
                    <a:cubicBezTo>
                      <a:pt x="4211" y="609"/>
                      <a:pt x="4236" y="458"/>
                      <a:pt x="4186" y="333"/>
                    </a:cubicBezTo>
                    <a:cubicBezTo>
                      <a:pt x="4107" y="136"/>
                      <a:pt x="3904" y="1"/>
                      <a:pt x="36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2" name="Google Shape;3362;p68"/>
              <p:cNvSpPr/>
              <p:nvPr/>
            </p:nvSpPr>
            <p:spPr>
              <a:xfrm>
                <a:off x="4295275" y="1437375"/>
                <a:ext cx="36350" cy="31975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1279" extrusionOk="0">
                    <a:moveTo>
                      <a:pt x="552" y="0"/>
                    </a:moveTo>
                    <a:cubicBezTo>
                      <a:pt x="326" y="0"/>
                      <a:pt x="125" y="125"/>
                      <a:pt x="50" y="351"/>
                    </a:cubicBezTo>
                    <a:cubicBezTo>
                      <a:pt x="0" y="552"/>
                      <a:pt x="75" y="752"/>
                      <a:pt x="226" y="877"/>
                    </a:cubicBezTo>
                    <a:cubicBezTo>
                      <a:pt x="351" y="978"/>
                      <a:pt x="476" y="1078"/>
                      <a:pt x="602" y="1178"/>
                    </a:cubicBezTo>
                    <a:cubicBezTo>
                      <a:pt x="677" y="1253"/>
                      <a:pt x="802" y="1278"/>
                      <a:pt x="902" y="1278"/>
                    </a:cubicBezTo>
                    <a:cubicBezTo>
                      <a:pt x="1053" y="1278"/>
                      <a:pt x="1203" y="1228"/>
                      <a:pt x="1303" y="1103"/>
                    </a:cubicBezTo>
                    <a:cubicBezTo>
                      <a:pt x="1454" y="877"/>
                      <a:pt x="1429" y="577"/>
                      <a:pt x="1228" y="401"/>
                    </a:cubicBezTo>
                    <a:cubicBezTo>
                      <a:pt x="1103" y="301"/>
                      <a:pt x="978" y="226"/>
                      <a:pt x="852" y="125"/>
                    </a:cubicBezTo>
                    <a:cubicBezTo>
                      <a:pt x="777" y="50"/>
                      <a:pt x="702" y="0"/>
                      <a:pt x="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3" name="Google Shape;3363;p68"/>
              <p:cNvSpPr/>
              <p:nvPr/>
            </p:nvSpPr>
            <p:spPr>
              <a:xfrm>
                <a:off x="4268325" y="1432700"/>
                <a:ext cx="38250" cy="105575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4223" extrusionOk="0">
                    <a:moveTo>
                      <a:pt x="1008" y="1"/>
                    </a:moveTo>
                    <a:cubicBezTo>
                      <a:pt x="912" y="1"/>
                      <a:pt x="814" y="29"/>
                      <a:pt x="727" y="87"/>
                    </a:cubicBezTo>
                    <a:cubicBezTo>
                      <a:pt x="527" y="237"/>
                      <a:pt x="502" y="488"/>
                      <a:pt x="452" y="714"/>
                    </a:cubicBezTo>
                    <a:cubicBezTo>
                      <a:pt x="427" y="839"/>
                      <a:pt x="401" y="964"/>
                      <a:pt x="401" y="1115"/>
                    </a:cubicBezTo>
                    <a:cubicBezTo>
                      <a:pt x="351" y="1390"/>
                      <a:pt x="301" y="1666"/>
                      <a:pt x="276" y="1917"/>
                    </a:cubicBezTo>
                    <a:cubicBezTo>
                      <a:pt x="201" y="2493"/>
                      <a:pt x="101" y="3094"/>
                      <a:pt x="51" y="3671"/>
                    </a:cubicBezTo>
                    <a:cubicBezTo>
                      <a:pt x="0" y="3922"/>
                      <a:pt x="176" y="4172"/>
                      <a:pt x="452" y="4222"/>
                    </a:cubicBezTo>
                    <a:lnTo>
                      <a:pt x="527" y="4222"/>
                    </a:lnTo>
                    <a:cubicBezTo>
                      <a:pt x="752" y="4222"/>
                      <a:pt x="978" y="4047"/>
                      <a:pt x="1028" y="3821"/>
                    </a:cubicBezTo>
                    <a:cubicBezTo>
                      <a:pt x="1078" y="3270"/>
                      <a:pt x="1153" y="2744"/>
                      <a:pt x="1229" y="2217"/>
                    </a:cubicBezTo>
                    <a:cubicBezTo>
                      <a:pt x="1304" y="1716"/>
                      <a:pt x="1354" y="1215"/>
                      <a:pt x="1454" y="739"/>
                    </a:cubicBezTo>
                    <a:cubicBezTo>
                      <a:pt x="1454" y="714"/>
                      <a:pt x="1454" y="688"/>
                      <a:pt x="1479" y="688"/>
                    </a:cubicBezTo>
                    <a:cubicBezTo>
                      <a:pt x="1529" y="538"/>
                      <a:pt x="1504" y="338"/>
                      <a:pt x="1404" y="212"/>
                    </a:cubicBezTo>
                    <a:cubicBezTo>
                      <a:pt x="1311" y="73"/>
                      <a:pt x="1162" y="1"/>
                      <a:pt x="10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4" name="Google Shape;3364;p68"/>
              <p:cNvSpPr/>
              <p:nvPr/>
            </p:nvSpPr>
            <p:spPr>
              <a:xfrm>
                <a:off x="4289150" y="1421900"/>
                <a:ext cx="67550" cy="36175"/>
              </a:xfrm>
              <a:custGeom>
                <a:avLst/>
                <a:gdLst/>
                <a:ahLst/>
                <a:cxnLst/>
                <a:rect l="l" t="t" r="r" b="b"/>
                <a:pathLst>
                  <a:path w="2702" h="1447" extrusionOk="0">
                    <a:moveTo>
                      <a:pt x="295" y="920"/>
                    </a:moveTo>
                    <a:cubicBezTo>
                      <a:pt x="308" y="933"/>
                      <a:pt x="321" y="939"/>
                      <a:pt x="334" y="942"/>
                    </a:cubicBezTo>
                    <a:lnTo>
                      <a:pt x="334" y="942"/>
                    </a:lnTo>
                    <a:cubicBezTo>
                      <a:pt x="321" y="935"/>
                      <a:pt x="308" y="928"/>
                      <a:pt x="295" y="920"/>
                    </a:cubicBezTo>
                    <a:close/>
                    <a:moveTo>
                      <a:pt x="371" y="962"/>
                    </a:moveTo>
                    <a:cubicBezTo>
                      <a:pt x="373" y="968"/>
                      <a:pt x="376" y="970"/>
                      <a:pt x="386" y="970"/>
                    </a:cubicBezTo>
                    <a:lnTo>
                      <a:pt x="386" y="970"/>
                    </a:lnTo>
                    <a:cubicBezTo>
                      <a:pt x="381" y="967"/>
                      <a:pt x="376" y="965"/>
                      <a:pt x="371" y="962"/>
                    </a:cubicBezTo>
                    <a:close/>
                    <a:moveTo>
                      <a:pt x="574" y="0"/>
                    </a:moveTo>
                    <a:cubicBezTo>
                      <a:pt x="356" y="0"/>
                      <a:pt x="133" y="158"/>
                      <a:pt x="70" y="369"/>
                    </a:cubicBezTo>
                    <a:cubicBezTo>
                      <a:pt x="1" y="599"/>
                      <a:pt x="122" y="829"/>
                      <a:pt x="336" y="943"/>
                    </a:cubicBezTo>
                    <a:lnTo>
                      <a:pt x="336" y="943"/>
                    </a:lnTo>
                    <a:cubicBezTo>
                      <a:pt x="336" y="943"/>
                      <a:pt x="335" y="942"/>
                      <a:pt x="334" y="942"/>
                    </a:cubicBezTo>
                    <a:lnTo>
                      <a:pt x="334" y="942"/>
                    </a:lnTo>
                    <a:cubicBezTo>
                      <a:pt x="347" y="949"/>
                      <a:pt x="359" y="956"/>
                      <a:pt x="371" y="962"/>
                    </a:cubicBezTo>
                    <a:lnTo>
                      <a:pt x="371" y="962"/>
                    </a:lnTo>
                    <a:cubicBezTo>
                      <a:pt x="371" y="961"/>
                      <a:pt x="371" y="961"/>
                      <a:pt x="371" y="960"/>
                    </a:cubicBezTo>
                    <a:lnTo>
                      <a:pt x="371" y="960"/>
                    </a:lnTo>
                    <a:cubicBezTo>
                      <a:pt x="379" y="963"/>
                      <a:pt x="387" y="967"/>
                      <a:pt x="396" y="970"/>
                    </a:cubicBezTo>
                    <a:cubicBezTo>
                      <a:pt x="392" y="970"/>
                      <a:pt x="389" y="970"/>
                      <a:pt x="386" y="970"/>
                    </a:cubicBezTo>
                    <a:lnTo>
                      <a:pt x="386" y="970"/>
                    </a:lnTo>
                    <a:cubicBezTo>
                      <a:pt x="657" y="1111"/>
                      <a:pt x="927" y="1178"/>
                      <a:pt x="1198" y="1246"/>
                    </a:cubicBezTo>
                    <a:cubicBezTo>
                      <a:pt x="1498" y="1321"/>
                      <a:pt x="1824" y="1371"/>
                      <a:pt x="2125" y="1446"/>
                    </a:cubicBezTo>
                    <a:lnTo>
                      <a:pt x="2200" y="1446"/>
                    </a:lnTo>
                    <a:cubicBezTo>
                      <a:pt x="2426" y="1446"/>
                      <a:pt x="2651" y="1271"/>
                      <a:pt x="2676" y="1045"/>
                    </a:cubicBezTo>
                    <a:cubicBezTo>
                      <a:pt x="2701" y="895"/>
                      <a:pt x="2676" y="770"/>
                      <a:pt x="2601" y="669"/>
                    </a:cubicBezTo>
                    <a:cubicBezTo>
                      <a:pt x="2526" y="569"/>
                      <a:pt x="2401" y="494"/>
                      <a:pt x="2275" y="469"/>
                    </a:cubicBezTo>
                    <a:cubicBezTo>
                      <a:pt x="2250" y="469"/>
                      <a:pt x="2200" y="469"/>
                      <a:pt x="2175" y="444"/>
                    </a:cubicBezTo>
                    <a:lnTo>
                      <a:pt x="2200" y="444"/>
                    </a:lnTo>
                    <a:cubicBezTo>
                      <a:pt x="1774" y="369"/>
                      <a:pt x="1348" y="268"/>
                      <a:pt x="947" y="143"/>
                    </a:cubicBezTo>
                    <a:cubicBezTo>
                      <a:pt x="897" y="118"/>
                      <a:pt x="847" y="93"/>
                      <a:pt x="797" y="68"/>
                    </a:cubicBezTo>
                    <a:cubicBezTo>
                      <a:pt x="771" y="68"/>
                      <a:pt x="721" y="43"/>
                      <a:pt x="696" y="18"/>
                    </a:cubicBezTo>
                    <a:cubicBezTo>
                      <a:pt x="656" y="6"/>
                      <a:pt x="615" y="0"/>
                      <a:pt x="5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5" name="Google Shape;3365;p68"/>
              <p:cNvSpPr/>
              <p:nvPr/>
            </p:nvSpPr>
            <p:spPr>
              <a:xfrm>
                <a:off x="4659925" y="1004300"/>
                <a:ext cx="106550" cy="549625"/>
              </a:xfrm>
              <a:custGeom>
                <a:avLst/>
                <a:gdLst/>
                <a:ahLst/>
                <a:cxnLst/>
                <a:rect l="l" t="t" r="r" b="b"/>
                <a:pathLst>
                  <a:path w="4262" h="21985" extrusionOk="0">
                    <a:moveTo>
                      <a:pt x="509" y="0"/>
                    </a:moveTo>
                    <a:cubicBezTo>
                      <a:pt x="370" y="0"/>
                      <a:pt x="234" y="56"/>
                      <a:pt x="151" y="180"/>
                    </a:cubicBezTo>
                    <a:cubicBezTo>
                      <a:pt x="1" y="356"/>
                      <a:pt x="1" y="581"/>
                      <a:pt x="126" y="782"/>
                    </a:cubicBezTo>
                    <a:cubicBezTo>
                      <a:pt x="226" y="957"/>
                      <a:pt x="301" y="1133"/>
                      <a:pt x="402" y="1308"/>
                    </a:cubicBezTo>
                    <a:cubicBezTo>
                      <a:pt x="627" y="1859"/>
                      <a:pt x="878" y="2411"/>
                      <a:pt x="1078" y="2987"/>
                    </a:cubicBezTo>
                    <a:cubicBezTo>
                      <a:pt x="1204" y="3313"/>
                      <a:pt x="1329" y="3664"/>
                      <a:pt x="1429" y="3990"/>
                    </a:cubicBezTo>
                    <a:cubicBezTo>
                      <a:pt x="1530" y="4265"/>
                      <a:pt x="1605" y="4516"/>
                      <a:pt x="1705" y="4792"/>
                    </a:cubicBezTo>
                    <a:cubicBezTo>
                      <a:pt x="1805" y="5143"/>
                      <a:pt x="1905" y="5468"/>
                      <a:pt x="2006" y="5819"/>
                    </a:cubicBezTo>
                    <a:cubicBezTo>
                      <a:pt x="2106" y="6195"/>
                      <a:pt x="2181" y="6571"/>
                      <a:pt x="2281" y="6922"/>
                    </a:cubicBezTo>
                    <a:cubicBezTo>
                      <a:pt x="2457" y="7624"/>
                      <a:pt x="2582" y="8301"/>
                      <a:pt x="2707" y="9002"/>
                    </a:cubicBezTo>
                    <a:cubicBezTo>
                      <a:pt x="2833" y="9779"/>
                      <a:pt x="2958" y="10581"/>
                      <a:pt x="3033" y="11358"/>
                    </a:cubicBezTo>
                    <a:cubicBezTo>
                      <a:pt x="3108" y="12185"/>
                      <a:pt x="3184" y="12987"/>
                      <a:pt x="3234" y="13814"/>
                    </a:cubicBezTo>
                    <a:cubicBezTo>
                      <a:pt x="3259" y="14566"/>
                      <a:pt x="3259" y="15318"/>
                      <a:pt x="3209" y="16095"/>
                    </a:cubicBezTo>
                    <a:cubicBezTo>
                      <a:pt x="3184" y="16296"/>
                      <a:pt x="3184" y="16496"/>
                      <a:pt x="3134" y="16722"/>
                    </a:cubicBezTo>
                    <a:cubicBezTo>
                      <a:pt x="3108" y="16922"/>
                      <a:pt x="3058" y="17123"/>
                      <a:pt x="3033" y="17323"/>
                    </a:cubicBezTo>
                    <a:cubicBezTo>
                      <a:pt x="2958" y="17524"/>
                      <a:pt x="2908" y="17749"/>
                      <a:pt x="2833" y="17950"/>
                    </a:cubicBezTo>
                    <a:cubicBezTo>
                      <a:pt x="2582" y="18576"/>
                      <a:pt x="2306" y="19203"/>
                      <a:pt x="2006" y="19804"/>
                    </a:cubicBezTo>
                    <a:cubicBezTo>
                      <a:pt x="1981" y="19829"/>
                      <a:pt x="1981" y="19880"/>
                      <a:pt x="1956" y="19930"/>
                    </a:cubicBezTo>
                    <a:cubicBezTo>
                      <a:pt x="1705" y="20381"/>
                      <a:pt x="1454" y="20807"/>
                      <a:pt x="1179" y="21233"/>
                    </a:cubicBezTo>
                    <a:cubicBezTo>
                      <a:pt x="1028" y="21459"/>
                      <a:pt x="1129" y="21784"/>
                      <a:pt x="1354" y="21910"/>
                    </a:cubicBezTo>
                    <a:cubicBezTo>
                      <a:pt x="1429" y="21960"/>
                      <a:pt x="1530" y="21985"/>
                      <a:pt x="1605" y="21985"/>
                    </a:cubicBezTo>
                    <a:cubicBezTo>
                      <a:pt x="1780" y="21985"/>
                      <a:pt x="1931" y="21885"/>
                      <a:pt x="2031" y="21734"/>
                    </a:cubicBezTo>
                    <a:cubicBezTo>
                      <a:pt x="2347" y="21272"/>
                      <a:pt x="2616" y="20763"/>
                      <a:pt x="2883" y="20253"/>
                    </a:cubicBezTo>
                    <a:lnTo>
                      <a:pt x="2883" y="20253"/>
                    </a:lnTo>
                    <a:cubicBezTo>
                      <a:pt x="2883" y="20254"/>
                      <a:pt x="2883" y="20255"/>
                      <a:pt x="2883" y="20256"/>
                    </a:cubicBezTo>
                    <a:cubicBezTo>
                      <a:pt x="2887" y="20247"/>
                      <a:pt x="2891" y="20239"/>
                      <a:pt x="2895" y="20230"/>
                    </a:cubicBezTo>
                    <a:lnTo>
                      <a:pt x="2895" y="20230"/>
                    </a:lnTo>
                    <a:cubicBezTo>
                      <a:pt x="2895" y="20231"/>
                      <a:pt x="2895" y="20231"/>
                      <a:pt x="2894" y="20232"/>
                    </a:cubicBezTo>
                    <a:lnTo>
                      <a:pt x="2894" y="20232"/>
                    </a:lnTo>
                    <a:cubicBezTo>
                      <a:pt x="2899" y="20223"/>
                      <a:pt x="2903" y="20214"/>
                      <a:pt x="2908" y="20205"/>
                    </a:cubicBezTo>
                    <a:lnTo>
                      <a:pt x="2908" y="20205"/>
                    </a:lnTo>
                    <a:cubicBezTo>
                      <a:pt x="2904" y="20214"/>
                      <a:pt x="2900" y="20222"/>
                      <a:pt x="2895" y="20230"/>
                    </a:cubicBezTo>
                    <a:lnTo>
                      <a:pt x="2895" y="20230"/>
                    </a:lnTo>
                    <a:cubicBezTo>
                      <a:pt x="2902" y="20224"/>
                      <a:pt x="2908" y="20218"/>
                      <a:pt x="2908" y="20205"/>
                    </a:cubicBezTo>
                    <a:lnTo>
                      <a:pt x="2908" y="20205"/>
                    </a:lnTo>
                    <a:cubicBezTo>
                      <a:pt x="2908" y="20205"/>
                      <a:pt x="2908" y="20205"/>
                      <a:pt x="2908" y="20205"/>
                    </a:cubicBezTo>
                    <a:lnTo>
                      <a:pt x="2908" y="20205"/>
                    </a:lnTo>
                    <a:cubicBezTo>
                      <a:pt x="3125" y="19771"/>
                      <a:pt x="3341" y="19337"/>
                      <a:pt x="3535" y="18902"/>
                    </a:cubicBezTo>
                    <a:cubicBezTo>
                      <a:pt x="3635" y="18626"/>
                      <a:pt x="3735" y="18376"/>
                      <a:pt x="3835" y="18100"/>
                    </a:cubicBezTo>
                    <a:cubicBezTo>
                      <a:pt x="3910" y="17850"/>
                      <a:pt x="3986" y="17574"/>
                      <a:pt x="4036" y="17298"/>
                    </a:cubicBezTo>
                    <a:cubicBezTo>
                      <a:pt x="4086" y="17047"/>
                      <a:pt x="4136" y="16797"/>
                      <a:pt x="4161" y="16521"/>
                    </a:cubicBezTo>
                    <a:cubicBezTo>
                      <a:pt x="4186" y="16271"/>
                      <a:pt x="4211" y="16020"/>
                      <a:pt x="4211" y="15769"/>
                    </a:cubicBezTo>
                    <a:cubicBezTo>
                      <a:pt x="4236" y="15243"/>
                      <a:pt x="4261" y="14717"/>
                      <a:pt x="4236" y="14215"/>
                    </a:cubicBezTo>
                    <a:cubicBezTo>
                      <a:pt x="4211" y="13664"/>
                      <a:pt x="4186" y="13138"/>
                      <a:pt x="4136" y="12586"/>
                    </a:cubicBezTo>
                    <a:cubicBezTo>
                      <a:pt x="4061" y="11534"/>
                      <a:pt x="3961" y="10506"/>
                      <a:pt x="3785" y="9453"/>
                    </a:cubicBezTo>
                    <a:cubicBezTo>
                      <a:pt x="3685" y="8902"/>
                      <a:pt x="3585" y="8351"/>
                      <a:pt x="3484" y="7799"/>
                    </a:cubicBezTo>
                    <a:cubicBezTo>
                      <a:pt x="3359" y="7248"/>
                      <a:pt x="3234" y="6722"/>
                      <a:pt x="3108" y="6170"/>
                    </a:cubicBezTo>
                    <a:cubicBezTo>
                      <a:pt x="2983" y="5644"/>
                      <a:pt x="2833" y="5143"/>
                      <a:pt x="2682" y="4616"/>
                    </a:cubicBezTo>
                    <a:cubicBezTo>
                      <a:pt x="2532" y="4115"/>
                      <a:pt x="2357" y="3614"/>
                      <a:pt x="2181" y="3113"/>
                    </a:cubicBezTo>
                    <a:cubicBezTo>
                      <a:pt x="2006" y="2611"/>
                      <a:pt x="1805" y="2135"/>
                      <a:pt x="1605" y="1634"/>
                    </a:cubicBezTo>
                    <a:cubicBezTo>
                      <a:pt x="1504" y="1383"/>
                      <a:pt x="1379" y="1108"/>
                      <a:pt x="1279" y="857"/>
                    </a:cubicBezTo>
                    <a:cubicBezTo>
                      <a:pt x="1179" y="656"/>
                      <a:pt x="1078" y="431"/>
                      <a:pt x="953" y="230"/>
                    </a:cubicBezTo>
                    <a:cubicBezTo>
                      <a:pt x="953" y="230"/>
                      <a:pt x="928" y="205"/>
                      <a:pt x="928" y="205"/>
                    </a:cubicBezTo>
                    <a:cubicBezTo>
                      <a:pt x="903" y="155"/>
                      <a:pt x="878" y="130"/>
                      <a:pt x="828" y="105"/>
                    </a:cubicBezTo>
                    <a:cubicBezTo>
                      <a:pt x="738" y="37"/>
                      <a:pt x="622" y="0"/>
                      <a:pt x="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6" name="Google Shape;3366;p68"/>
              <p:cNvSpPr/>
              <p:nvPr/>
            </p:nvSpPr>
            <p:spPr>
              <a:xfrm>
                <a:off x="4678725" y="1440400"/>
                <a:ext cx="75225" cy="70300"/>
              </a:xfrm>
              <a:custGeom>
                <a:avLst/>
                <a:gdLst/>
                <a:ahLst/>
                <a:cxnLst/>
                <a:rect l="l" t="t" r="r" b="b"/>
                <a:pathLst>
                  <a:path w="3009" h="2812" extrusionOk="0">
                    <a:moveTo>
                      <a:pt x="2476" y="0"/>
                    </a:moveTo>
                    <a:cubicBezTo>
                      <a:pt x="2399" y="0"/>
                      <a:pt x="2323" y="17"/>
                      <a:pt x="2256" y="55"/>
                    </a:cubicBezTo>
                    <a:cubicBezTo>
                      <a:pt x="2056" y="180"/>
                      <a:pt x="1905" y="355"/>
                      <a:pt x="1730" y="531"/>
                    </a:cubicBezTo>
                    <a:cubicBezTo>
                      <a:pt x="1554" y="681"/>
                      <a:pt x="1404" y="832"/>
                      <a:pt x="1229" y="982"/>
                    </a:cubicBezTo>
                    <a:cubicBezTo>
                      <a:pt x="878" y="1308"/>
                      <a:pt x="552" y="1634"/>
                      <a:pt x="201" y="1959"/>
                    </a:cubicBezTo>
                    <a:cubicBezTo>
                      <a:pt x="1" y="2135"/>
                      <a:pt x="1" y="2461"/>
                      <a:pt x="201" y="2661"/>
                    </a:cubicBezTo>
                    <a:cubicBezTo>
                      <a:pt x="276" y="2761"/>
                      <a:pt x="427" y="2812"/>
                      <a:pt x="552" y="2812"/>
                    </a:cubicBezTo>
                    <a:cubicBezTo>
                      <a:pt x="677" y="2812"/>
                      <a:pt x="803" y="2761"/>
                      <a:pt x="878" y="2661"/>
                    </a:cubicBezTo>
                    <a:cubicBezTo>
                      <a:pt x="1204" y="2360"/>
                      <a:pt x="1504" y="2085"/>
                      <a:pt x="1805" y="1784"/>
                    </a:cubicBezTo>
                    <a:cubicBezTo>
                      <a:pt x="2106" y="1508"/>
                      <a:pt x="2407" y="1208"/>
                      <a:pt x="2707" y="957"/>
                    </a:cubicBezTo>
                    <a:cubicBezTo>
                      <a:pt x="2732" y="932"/>
                      <a:pt x="2757" y="907"/>
                      <a:pt x="2783" y="907"/>
                    </a:cubicBezTo>
                    <a:lnTo>
                      <a:pt x="2757" y="907"/>
                    </a:lnTo>
                    <a:cubicBezTo>
                      <a:pt x="2858" y="857"/>
                      <a:pt x="2933" y="756"/>
                      <a:pt x="2958" y="631"/>
                    </a:cubicBezTo>
                    <a:cubicBezTo>
                      <a:pt x="3008" y="506"/>
                      <a:pt x="2983" y="380"/>
                      <a:pt x="2933" y="255"/>
                    </a:cubicBezTo>
                    <a:cubicBezTo>
                      <a:pt x="2845" y="97"/>
                      <a:pt x="2658" y="0"/>
                      <a:pt x="24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7" name="Google Shape;3367;p68"/>
              <p:cNvSpPr/>
              <p:nvPr/>
            </p:nvSpPr>
            <p:spPr>
              <a:xfrm>
                <a:off x="4744525" y="1441075"/>
                <a:ext cx="30100" cy="126650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5066" extrusionOk="0">
                    <a:moveTo>
                      <a:pt x="539" y="1"/>
                    </a:moveTo>
                    <a:cubicBezTo>
                      <a:pt x="527" y="1"/>
                      <a:pt x="514" y="1"/>
                      <a:pt x="501" y="3"/>
                    </a:cubicBezTo>
                    <a:cubicBezTo>
                      <a:pt x="326" y="3"/>
                      <a:pt x="176" y="78"/>
                      <a:pt x="75" y="228"/>
                    </a:cubicBezTo>
                    <a:cubicBezTo>
                      <a:pt x="0" y="353"/>
                      <a:pt x="0" y="504"/>
                      <a:pt x="0" y="654"/>
                    </a:cubicBezTo>
                    <a:cubicBezTo>
                      <a:pt x="0" y="830"/>
                      <a:pt x="25" y="1005"/>
                      <a:pt x="25" y="1181"/>
                    </a:cubicBezTo>
                    <a:cubicBezTo>
                      <a:pt x="50" y="1582"/>
                      <a:pt x="75" y="1983"/>
                      <a:pt x="100" y="2358"/>
                    </a:cubicBezTo>
                    <a:cubicBezTo>
                      <a:pt x="125" y="3110"/>
                      <a:pt x="176" y="3862"/>
                      <a:pt x="226" y="4639"/>
                    </a:cubicBezTo>
                    <a:cubicBezTo>
                      <a:pt x="226" y="4890"/>
                      <a:pt x="476" y="5065"/>
                      <a:pt x="702" y="5065"/>
                    </a:cubicBezTo>
                    <a:lnTo>
                      <a:pt x="752" y="5065"/>
                    </a:lnTo>
                    <a:cubicBezTo>
                      <a:pt x="877" y="5065"/>
                      <a:pt x="1003" y="4990"/>
                      <a:pt x="1103" y="4890"/>
                    </a:cubicBezTo>
                    <a:cubicBezTo>
                      <a:pt x="1178" y="4790"/>
                      <a:pt x="1203" y="4664"/>
                      <a:pt x="1203" y="4514"/>
                    </a:cubicBezTo>
                    <a:cubicBezTo>
                      <a:pt x="1153" y="3862"/>
                      <a:pt x="1128" y="3186"/>
                      <a:pt x="1103" y="2534"/>
                    </a:cubicBezTo>
                    <a:cubicBezTo>
                      <a:pt x="1053" y="1882"/>
                      <a:pt x="1028" y="1231"/>
                      <a:pt x="978" y="579"/>
                    </a:cubicBezTo>
                    <a:lnTo>
                      <a:pt x="978" y="554"/>
                    </a:lnTo>
                    <a:cubicBezTo>
                      <a:pt x="978" y="529"/>
                      <a:pt x="1003" y="529"/>
                      <a:pt x="1003" y="504"/>
                    </a:cubicBezTo>
                    <a:cubicBezTo>
                      <a:pt x="1003" y="241"/>
                      <a:pt x="798" y="1"/>
                      <a:pt x="5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8" name="Google Shape;3368;p68"/>
              <p:cNvSpPr/>
              <p:nvPr/>
            </p:nvSpPr>
            <p:spPr>
              <a:xfrm>
                <a:off x="4739500" y="1431100"/>
                <a:ext cx="62675" cy="70200"/>
              </a:xfrm>
              <a:custGeom>
                <a:avLst/>
                <a:gdLst/>
                <a:ahLst/>
                <a:cxnLst/>
                <a:rect l="l" t="t" r="r" b="b"/>
                <a:pathLst>
                  <a:path w="2507" h="2808" extrusionOk="0">
                    <a:moveTo>
                      <a:pt x="477" y="1"/>
                    </a:moveTo>
                    <a:cubicBezTo>
                      <a:pt x="201" y="26"/>
                      <a:pt x="1" y="276"/>
                      <a:pt x="26" y="552"/>
                    </a:cubicBezTo>
                    <a:cubicBezTo>
                      <a:pt x="49" y="689"/>
                      <a:pt x="113" y="785"/>
                      <a:pt x="219" y="876"/>
                    </a:cubicBezTo>
                    <a:lnTo>
                      <a:pt x="219" y="876"/>
                    </a:lnTo>
                    <a:cubicBezTo>
                      <a:pt x="215" y="869"/>
                      <a:pt x="209" y="861"/>
                      <a:pt x="201" y="853"/>
                    </a:cubicBezTo>
                    <a:lnTo>
                      <a:pt x="201" y="853"/>
                    </a:lnTo>
                    <a:cubicBezTo>
                      <a:pt x="215" y="866"/>
                      <a:pt x="227" y="880"/>
                      <a:pt x="239" y="893"/>
                    </a:cubicBezTo>
                    <a:lnTo>
                      <a:pt x="239" y="893"/>
                    </a:lnTo>
                    <a:cubicBezTo>
                      <a:pt x="233" y="888"/>
                      <a:pt x="226" y="882"/>
                      <a:pt x="219" y="876"/>
                    </a:cubicBezTo>
                    <a:lnTo>
                      <a:pt x="219" y="876"/>
                    </a:lnTo>
                    <a:cubicBezTo>
                      <a:pt x="228" y="890"/>
                      <a:pt x="234" y="901"/>
                      <a:pt x="248" y="903"/>
                    </a:cubicBezTo>
                    <a:lnTo>
                      <a:pt x="248" y="903"/>
                    </a:lnTo>
                    <a:cubicBezTo>
                      <a:pt x="245" y="899"/>
                      <a:pt x="242" y="896"/>
                      <a:pt x="239" y="893"/>
                    </a:cubicBezTo>
                    <a:lnTo>
                      <a:pt x="239" y="893"/>
                    </a:lnTo>
                    <a:cubicBezTo>
                      <a:pt x="243" y="896"/>
                      <a:pt x="247" y="900"/>
                      <a:pt x="251" y="903"/>
                    </a:cubicBezTo>
                    <a:cubicBezTo>
                      <a:pt x="250" y="903"/>
                      <a:pt x="249" y="903"/>
                      <a:pt x="248" y="903"/>
                    </a:cubicBezTo>
                    <a:lnTo>
                      <a:pt x="248" y="903"/>
                    </a:lnTo>
                    <a:cubicBezTo>
                      <a:pt x="299" y="961"/>
                      <a:pt x="338" y="1020"/>
                      <a:pt x="377" y="1078"/>
                    </a:cubicBezTo>
                    <a:cubicBezTo>
                      <a:pt x="778" y="1580"/>
                      <a:pt x="1179" y="2081"/>
                      <a:pt x="1555" y="2582"/>
                    </a:cubicBezTo>
                    <a:cubicBezTo>
                      <a:pt x="1630" y="2732"/>
                      <a:pt x="1805" y="2808"/>
                      <a:pt x="1956" y="2808"/>
                    </a:cubicBezTo>
                    <a:cubicBezTo>
                      <a:pt x="2056" y="2808"/>
                      <a:pt x="2156" y="2757"/>
                      <a:pt x="2231" y="2707"/>
                    </a:cubicBezTo>
                    <a:cubicBezTo>
                      <a:pt x="2457" y="2557"/>
                      <a:pt x="2507" y="2231"/>
                      <a:pt x="2357" y="2006"/>
                    </a:cubicBezTo>
                    <a:cubicBezTo>
                      <a:pt x="2106" y="1680"/>
                      <a:pt x="1855" y="1354"/>
                      <a:pt x="1605" y="1028"/>
                    </a:cubicBezTo>
                    <a:cubicBezTo>
                      <a:pt x="1479" y="878"/>
                      <a:pt x="1354" y="702"/>
                      <a:pt x="1204" y="527"/>
                    </a:cubicBezTo>
                    <a:cubicBezTo>
                      <a:pt x="1103" y="376"/>
                      <a:pt x="978" y="226"/>
                      <a:pt x="828" y="126"/>
                    </a:cubicBezTo>
                    <a:lnTo>
                      <a:pt x="853" y="126"/>
                    </a:lnTo>
                    <a:cubicBezTo>
                      <a:pt x="753" y="51"/>
                      <a:pt x="602" y="1"/>
                      <a:pt x="4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69" name="Google Shape;3369;p68"/>
            <p:cNvSpPr/>
            <p:nvPr/>
          </p:nvSpPr>
          <p:spPr>
            <a:xfrm rot="9900040">
              <a:off x="4423094" y="892849"/>
              <a:ext cx="215569" cy="48899"/>
            </a:xfrm>
            <a:custGeom>
              <a:avLst/>
              <a:gdLst/>
              <a:ahLst/>
              <a:cxnLst/>
              <a:rect l="l" t="t" r="r" b="b"/>
              <a:pathLst>
                <a:path w="8623" h="1956" extrusionOk="0">
                  <a:moveTo>
                    <a:pt x="4387" y="1"/>
                  </a:moveTo>
                  <a:cubicBezTo>
                    <a:pt x="4136" y="1"/>
                    <a:pt x="3860" y="26"/>
                    <a:pt x="3584" y="51"/>
                  </a:cubicBezTo>
                  <a:cubicBezTo>
                    <a:pt x="3334" y="51"/>
                    <a:pt x="3108" y="101"/>
                    <a:pt x="2858" y="126"/>
                  </a:cubicBezTo>
                  <a:cubicBezTo>
                    <a:pt x="2707" y="151"/>
                    <a:pt x="2582" y="176"/>
                    <a:pt x="2432" y="201"/>
                  </a:cubicBezTo>
                  <a:cubicBezTo>
                    <a:pt x="2281" y="251"/>
                    <a:pt x="2131" y="276"/>
                    <a:pt x="1980" y="326"/>
                  </a:cubicBezTo>
                  <a:cubicBezTo>
                    <a:pt x="1830" y="351"/>
                    <a:pt x="1680" y="402"/>
                    <a:pt x="1529" y="452"/>
                  </a:cubicBezTo>
                  <a:cubicBezTo>
                    <a:pt x="1429" y="502"/>
                    <a:pt x="1304" y="552"/>
                    <a:pt x="1204" y="577"/>
                  </a:cubicBezTo>
                  <a:cubicBezTo>
                    <a:pt x="1078" y="627"/>
                    <a:pt x="953" y="677"/>
                    <a:pt x="828" y="752"/>
                  </a:cubicBezTo>
                  <a:cubicBezTo>
                    <a:pt x="727" y="803"/>
                    <a:pt x="602" y="853"/>
                    <a:pt x="502" y="903"/>
                  </a:cubicBezTo>
                  <a:cubicBezTo>
                    <a:pt x="326" y="1003"/>
                    <a:pt x="126" y="1128"/>
                    <a:pt x="76" y="1329"/>
                  </a:cubicBezTo>
                  <a:cubicBezTo>
                    <a:pt x="1" y="1554"/>
                    <a:pt x="101" y="1805"/>
                    <a:pt x="301" y="1905"/>
                  </a:cubicBezTo>
                  <a:cubicBezTo>
                    <a:pt x="376" y="1955"/>
                    <a:pt x="452" y="1955"/>
                    <a:pt x="552" y="1955"/>
                  </a:cubicBezTo>
                  <a:cubicBezTo>
                    <a:pt x="677" y="1955"/>
                    <a:pt x="803" y="1930"/>
                    <a:pt x="878" y="1830"/>
                  </a:cubicBezTo>
                  <a:lnTo>
                    <a:pt x="903" y="1830"/>
                  </a:lnTo>
                  <a:cubicBezTo>
                    <a:pt x="1003" y="1755"/>
                    <a:pt x="1103" y="1705"/>
                    <a:pt x="1204" y="1655"/>
                  </a:cubicBezTo>
                  <a:cubicBezTo>
                    <a:pt x="1379" y="1579"/>
                    <a:pt x="1554" y="1504"/>
                    <a:pt x="1705" y="1454"/>
                  </a:cubicBezTo>
                  <a:cubicBezTo>
                    <a:pt x="1880" y="1379"/>
                    <a:pt x="2056" y="1329"/>
                    <a:pt x="2231" y="1279"/>
                  </a:cubicBezTo>
                  <a:cubicBezTo>
                    <a:pt x="2381" y="1254"/>
                    <a:pt x="2532" y="1204"/>
                    <a:pt x="2682" y="1153"/>
                  </a:cubicBezTo>
                  <a:cubicBezTo>
                    <a:pt x="2833" y="1128"/>
                    <a:pt x="2983" y="1103"/>
                    <a:pt x="3108" y="1078"/>
                  </a:cubicBezTo>
                  <a:cubicBezTo>
                    <a:pt x="3259" y="1078"/>
                    <a:pt x="3409" y="1053"/>
                    <a:pt x="3559" y="1028"/>
                  </a:cubicBezTo>
                  <a:cubicBezTo>
                    <a:pt x="3710" y="1028"/>
                    <a:pt x="3860" y="1003"/>
                    <a:pt x="3985" y="1003"/>
                  </a:cubicBezTo>
                  <a:cubicBezTo>
                    <a:pt x="4261" y="978"/>
                    <a:pt x="4512" y="978"/>
                    <a:pt x="4762" y="978"/>
                  </a:cubicBezTo>
                  <a:cubicBezTo>
                    <a:pt x="5038" y="1003"/>
                    <a:pt x="5314" y="1003"/>
                    <a:pt x="5564" y="1028"/>
                  </a:cubicBezTo>
                  <a:cubicBezTo>
                    <a:pt x="6241" y="1103"/>
                    <a:pt x="6893" y="1178"/>
                    <a:pt x="7519" y="1329"/>
                  </a:cubicBezTo>
                  <a:cubicBezTo>
                    <a:pt x="7670" y="1354"/>
                    <a:pt x="7820" y="1379"/>
                    <a:pt x="7945" y="1429"/>
                  </a:cubicBezTo>
                  <a:cubicBezTo>
                    <a:pt x="7989" y="1442"/>
                    <a:pt x="8033" y="1448"/>
                    <a:pt x="8077" y="1448"/>
                  </a:cubicBezTo>
                  <a:cubicBezTo>
                    <a:pt x="8286" y="1448"/>
                    <a:pt x="8485" y="1306"/>
                    <a:pt x="8547" y="1078"/>
                  </a:cubicBezTo>
                  <a:cubicBezTo>
                    <a:pt x="8622" y="828"/>
                    <a:pt x="8472" y="552"/>
                    <a:pt x="8221" y="477"/>
                  </a:cubicBezTo>
                  <a:cubicBezTo>
                    <a:pt x="7494" y="276"/>
                    <a:pt x="6717" y="176"/>
                    <a:pt x="5965" y="76"/>
                  </a:cubicBezTo>
                  <a:cubicBezTo>
                    <a:pt x="5439" y="26"/>
                    <a:pt x="4913" y="1"/>
                    <a:pt x="4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3243;p68">
            <a:extLst>
              <a:ext uri="{FF2B5EF4-FFF2-40B4-BE49-F238E27FC236}">
                <a16:creationId xmlns:a16="http://schemas.microsoft.com/office/drawing/2014/main" id="{9FF0799A-7C94-8DB5-A1C0-D0A29F6B26D0}"/>
              </a:ext>
            </a:extLst>
          </p:cNvPr>
          <p:cNvSpPr txBox="1">
            <a:spLocks/>
          </p:cNvSpPr>
          <p:nvPr/>
        </p:nvSpPr>
        <p:spPr>
          <a:xfrm>
            <a:off x="5597119" y="1429041"/>
            <a:ext cx="2731633" cy="673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pPr marL="0" indent="0">
              <a:spcBef>
                <a:spcPts val="1000"/>
              </a:spcBef>
              <a:buFont typeface="Nunito Medium"/>
              <a:buNone/>
            </a:pPr>
            <a:r>
              <a:rPr lang="hu-HU" sz="2200" dirty="0" err="1">
                <a:uFill>
                  <a:noFill/>
                </a:uFill>
                <a:latin typeface="Goudy Type" panose="020F0502020204030204" pitchFamily="2" charset="-18"/>
                <a:ea typeface="Jua"/>
                <a:cs typeface="Jua"/>
                <a:sym typeface="Jua"/>
              </a:rPr>
              <a:t>Accredited</a:t>
            </a:r>
            <a:r>
              <a:rPr lang="hu-HU" sz="2200" dirty="0">
                <a:uFill>
                  <a:noFill/>
                </a:uFill>
                <a:latin typeface="Goudy Type" panose="020F0502020204030204" pitchFamily="2" charset="-18"/>
                <a:ea typeface="Jua"/>
                <a:cs typeface="Jua"/>
                <a:sym typeface="Jua"/>
              </a:rPr>
              <a:t> project</a:t>
            </a:r>
          </a:p>
        </p:txBody>
      </p:sp>
      <p:sp>
        <p:nvSpPr>
          <p:cNvPr id="3" name="Google Shape;3243;p68">
            <a:extLst>
              <a:ext uri="{FF2B5EF4-FFF2-40B4-BE49-F238E27FC236}">
                <a16:creationId xmlns:a16="http://schemas.microsoft.com/office/drawing/2014/main" id="{B9A6C7E2-7EC2-167D-EA7D-468EA953E48C}"/>
              </a:ext>
            </a:extLst>
          </p:cNvPr>
          <p:cNvSpPr txBox="1">
            <a:spLocks/>
          </p:cNvSpPr>
          <p:nvPr/>
        </p:nvSpPr>
        <p:spPr>
          <a:xfrm>
            <a:off x="2576211" y="2936249"/>
            <a:ext cx="1492313" cy="1501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 sz="14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pPr marL="0" indent="0">
              <a:spcBef>
                <a:spcPts val="1000"/>
              </a:spcBef>
              <a:buFont typeface="Nunito Medium"/>
              <a:buNone/>
            </a:pPr>
            <a:r>
              <a:rPr lang="hu-HU" sz="2200" dirty="0" err="1">
                <a:solidFill>
                  <a:schemeClr val="accent6">
                    <a:lumMod val="50000"/>
                  </a:schemeClr>
                </a:solidFill>
                <a:uFill>
                  <a:noFill/>
                </a:uFill>
                <a:latin typeface="Goudy Type" panose="020F0502020204030204" pitchFamily="2" charset="-18"/>
                <a:ea typeface="Jua"/>
                <a:cs typeface="Jua"/>
                <a:sym typeface="Jua"/>
              </a:rPr>
              <a:t>Don’t</a:t>
            </a:r>
            <a:r>
              <a:rPr lang="hu-HU" sz="2200" dirty="0">
                <a:solidFill>
                  <a:schemeClr val="accent6">
                    <a:lumMod val="50000"/>
                  </a:schemeClr>
                </a:solidFill>
                <a:uFill>
                  <a:noFill/>
                </a:uFill>
                <a:latin typeface="Goudy Type" panose="020F0502020204030204" pitchFamily="2" charset="-18"/>
                <a:ea typeface="Jua"/>
                <a:cs typeface="Jua"/>
                <a:sym typeface="Jua"/>
              </a:rPr>
              <a:t> </a:t>
            </a:r>
            <a:r>
              <a:rPr lang="hu-HU" sz="2200" dirty="0" err="1">
                <a:solidFill>
                  <a:schemeClr val="accent6">
                    <a:lumMod val="50000"/>
                  </a:schemeClr>
                </a:solidFill>
                <a:uFill>
                  <a:noFill/>
                </a:uFill>
                <a:latin typeface="Goudy Type" panose="020F0502020204030204" pitchFamily="2" charset="-18"/>
                <a:ea typeface="Jua"/>
                <a:cs typeface="Jua"/>
                <a:sym typeface="Jua"/>
              </a:rPr>
              <a:t>have</a:t>
            </a:r>
            <a:r>
              <a:rPr lang="hu-HU" sz="2200" dirty="0">
                <a:solidFill>
                  <a:schemeClr val="accent6">
                    <a:lumMod val="50000"/>
                  </a:schemeClr>
                </a:solidFill>
                <a:uFill>
                  <a:noFill/>
                </a:uFill>
                <a:latin typeface="Goudy Type" panose="020F0502020204030204" pitchFamily="2" charset="-18"/>
                <a:ea typeface="Jua"/>
                <a:cs typeface="Jua"/>
                <a:sym typeface="Jua"/>
              </a:rPr>
              <a:t> </a:t>
            </a:r>
            <a:r>
              <a:rPr lang="hu-HU" sz="2200" dirty="0" err="1">
                <a:solidFill>
                  <a:schemeClr val="accent6">
                    <a:lumMod val="50000"/>
                  </a:schemeClr>
                </a:solidFill>
                <a:uFill>
                  <a:noFill/>
                </a:uFill>
                <a:latin typeface="Goudy Type" panose="020F0502020204030204" pitchFamily="2" charset="-18"/>
                <a:ea typeface="Jua"/>
                <a:cs typeface="Jua"/>
                <a:sym typeface="Jua"/>
              </a:rPr>
              <a:t>any</a:t>
            </a:r>
            <a:r>
              <a:rPr lang="hu-HU" sz="2200" dirty="0">
                <a:solidFill>
                  <a:schemeClr val="accent6">
                    <a:lumMod val="50000"/>
                  </a:schemeClr>
                </a:solidFill>
                <a:uFill>
                  <a:noFill/>
                </a:uFill>
                <a:latin typeface="Goudy Type" panose="020F0502020204030204" pitchFamily="2" charset="-18"/>
                <a:ea typeface="Jua"/>
                <a:cs typeface="Jua"/>
                <a:sym typeface="Jua"/>
              </a:rPr>
              <a:t> project </a:t>
            </a:r>
            <a:r>
              <a:rPr lang="hu-HU" sz="2200" dirty="0" err="1">
                <a:solidFill>
                  <a:schemeClr val="accent6">
                    <a:lumMod val="50000"/>
                  </a:schemeClr>
                </a:solidFill>
                <a:uFill>
                  <a:noFill/>
                </a:uFill>
                <a:latin typeface="Goudy Type" panose="020F0502020204030204" pitchFamily="2" charset="-18"/>
                <a:ea typeface="Jua"/>
                <a:cs typeface="Jua"/>
                <a:sym typeface="Jua"/>
              </a:rPr>
              <a:t>yet</a:t>
            </a:r>
            <a:endParaRPr lang="hu-HU" sz="2200" dirty="0">
              <a:solidFill>
                <a:schemeClr val="accent6">
                  <a:lumMod val="50000"/>
                </a:schemeClr>
              </a:solidFill>
              <a:uFill>
                <a:noFill/>
              </a:uFill>
              <a:latin typeface="Goudy Type" panose="020F0502020204030204" pitchFamily="2" charset="-18"/>
              <a:ea typeface="Jua"/>
              <a:cs typeface="Jua"/>
              <a:sym typeface="Jua"/>
            </a:endParaRPr>
          </a:p>
        </p:txBody>
      </p:sp>
      <p:sp>
        <p:nvSpPr>
          <p:cNvPr id="27" name="Nyíl: szalag, balra mutató 26">
            <a:extLst>
              <a:ext uri="{FF2B5EF4-FFF2-40B4-BE49-F238E27FC236}">
                <a16:creationId xmlns:a16="http://schemas.microsoft.com/office/drawing/2014/main" id="{2085FED6-3C1C-AAE9-1ACA-8549AA81A3E7}"/>
              </a:ext>
            </a:extLst>
          </p:cNvPr>
          <p:cNvSpPr/>
          <p:nvPr/>
        </p:nvSpPr>
        <p:spPr>
          <a:xfrm rot="8502724">
            <a:off x="1354209" y="2573123"/>
            <a:ext cx="602453" cy="217858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28" name="Nyíl: szalag, balra mutató 27">
            <a:extLst>
              <a:ext uri="{FF2B5EF4-FFF2-40B4-BE49-F238E27FC236}">
                <a16:creationId xmlns:a16="http://schemas.microsoft.com/office/drawing/2014/main" id="{EF0C3BA2-DA64-EB3E-8B8D-0EE6B4B38515}"/>
              </a:ext>
            </a:extLst>
          </p:cNvPr>
          <p:cNvSpPr/>
          <p:nvPr/>
        </p:nvSpPr>
        <p:spPr>
          <a:xfrm rot="14899881" flipH="1">
            <a:off x="5576609" y="2927782"/>
            <a:ext cx="743137" cy="3007514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3">
          <a:extLst>
            <a:ext uri="{FF2B5EF4-FFF2-40B4-BE49-F238E27FC236}">
              <a16:creationId xmlns:a16="http://schemas.microsoft.com/office/drawing/2014/main" id="{F6903320-6110-74FE-8DA0-634848DAC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Google Shape;2309;p48">
            <a:extLst>
              <a:ext uri="{FF2B5EF4-FFF2-40B4-BE49-F238E27FC236}">
                <a16:creationId xmlns:a16="http://schemas.microsoft.com/office/drawing/2014/main" id="{270557BC-E379-9466-B4AA-D38ED67980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0701" y="158506"/>
            <a:ext cx="7236564" cy="7296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800" dirty="0" err="1"/>
              <a:t>Stages</a:t>
            </a:r>
            <a:r>
              <a:rPr lang="hu-HU" sz="2800" dirty="0"/>
              <a:t> of a </a:t>
            </a:r>
            <a:r>
              <a:rPr lang="hu-HU" sz="2800" dirty="0" err="1"/>
              <a:t>mobility</a:t>
            </a:r>
            <a:r>
              <a:rPr lang="hu-HU" sz="2800" dirty="0"/>
              <a:t> project </a:t>
            </a:r>
            <a:r>
              <a:rPr lang="hu-HU" sz="1000" dirty="0"/>
              <a:t>(</a:t>
            </a:r>
            <a:r>
              <a:rPr lang="hu-HU" sz="1000" dirty="0" err="1"/>
              <a:t>Guide</a:t>
            </a:r>
            <a:r>
              <a:rPr lang="hu-HU" sz="1000" dirty="0"/>
              <a:t> p. 39)</a:t>
            </a:r>
            <a:endParaRPr sz="1000" dirty="0"/>
          </a:p>
        </p:txBody>
      </p:sp>
      <p:sp>
        <p:nvSpPr>
          <p:cNvPr id="2" name="Google Shape;2116;p44">
            <a:extLst>
              <a:ext uri="{FF2B5EF4-FFF2-40B4-BE49-F238E27FC236}">
                <a16:creationId xmlns:a16="http://schemas.microsoft.com/office/drawing/2014/main" id="{8DAECD3B-2676-75AA-6F25-E35816ACA4EE}"/>
              </a:ext>
            </a:extLst>
          </p:cNvPr>
          <p:cNvSpPr/>
          <p:nvPr/>
        </p:nvSpPr>
        <p:spPr>
          <a:xfrm>
            <a:off x="7106689" y="2037171"/>
            <a:ext cx="1887300" cy="25878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117" name="Google Shape;2117;p44">
            <a:extLst>
              <a:ext uri="{FF2B5EF4-FFF2-40B4-BE49-F238E27FC236}">
                <a16:creationId xmlns:a16="http://schemas.microsoft.com/office/drawing/2014/main" id="{03BB70FE-364E-6853-A80D-A24D2C6B9802}"/>
              </a:ext>
            </a:extLst>
          </p:cNvPr>
          <p:cNvGrpSpPr/>
          <p:nvPr/>
        </p:nvGrpSpPr>
        <p:grpSpPr>
          <a:xfrm>
            <a:off x="7241068" y="2850123"/>
            <a:ext cx="1618542" cy="1281357"/>
            <a:chOff x="4689375" y="2103200"/>
            <a:chExt cx="1313325" cy="1039725"/>
          </a:xfrm>
        </p:grpSpPr>
        <p:sp>
          <p:nvSpPr>
            <p:cNvPr id="2118" name="Google Shape;2118;p44">
              <a:extLst>
                <a:ext uri="{FF2B5EF4-FFF2-40B4-BE49-F238E27FC236}">
                  <a16:creationId xmlns:a16="http://schemas.microsoft.com/office/drawing/2014/main" id="{6292AF57-093C-AAB2-1850-1F43E3AFD869}"/>
                </a:ext>
              </a:extLst>
            </p:cNvPr>
            <p:cNvSpPr/>
            <p:nvPr/>
          </p:nvSpPr>
          <p:spPr>
            <a:xfrm>
              <a:off x="5053425" y="2648525"/>
              <a:ext cx="638500" cy="494400"/>
            </a:xfrm>
            <a:custGeom>
              <a:avLst/>
              <a:gdLst/>
              <a:ahLst/>
              <a:cxnLst/>
              <a:rect l="l" t="t" r="r" b="b"/>
              <a:pathLst>
                <a:path w="25540" h="19776" extrusionOk="0">
                  <a:moveTo>
                    <a:pt x="18847" y="1"/>
                  </a:moveTo>
                  <a:cubicBezTo>
                    <a:pt x="18547" y="301"/>
                    <a:pt x="18271" y="577"/>
                    <a:pt x="17945" y="803"/>
                  </a:cubicBezTo>
                  <a:cubicBezTo>
                    <a:pt x="17995" y="878"/>
                    <a:pt x="18045" y="928"/>
                    <a:pt x="18121" y="978"/>
                  </a:cubicBezTo>
                  <a:lnTo>
                    <a:pt x="18847" y="1479"/>
                  </a:lnTo>
                  <a:lnTo>
                    <a:pt x="17469" y="1179"/>
                  </a:lnTo>
                  <a:cubicBezTo>
                    <a:pt x="17018" y="1479"/>
                    <a:pt x="16542" y="1755"/>
                    <a:pt x="16015" y="1981"/>
                  </a:cubicBezTo>
                  <a:cubicBezTo>
                    <a:pt x="16015" y="1981"/>
                    <a:pt x="16040" y="2006"/>
                    <a:pt x="16040" y="2006"/>
                  </a:cubicBezTo>
                  <a:lnTo>
                    <a:pt x="17444" y="2833"/>
                  </a:lnTo>
                  <a:lnTo>
                    <a:pt x="15163" y="2281"/>
                  </a:lnTo>
                  <a:cubicBezTo>
                    <a:pt x="14286" y="2582"/>
                    <a:pt x="13559" y="2732"/>
                    <a:pt x="12757" y="2808"/>
                  </a:cubicBezTo>
                  <a:cubicBezTo>
                    <a:pt x="12782" y="2833"/>
                    <a:pt x="12832" y="2883"/>
                    <a:pt x="12907" y="2908"/>
                  </a:cubicBezTo>
                  <a:lnTo>
                    <a:pt x="14587" y="3635"/>
                  </a:lnTo>
                  <a:lnTo>
                    <a:pt x="14587" y="3635"/>
                  </a:lnTo>
                  <a:lnTo>
                    <a:pt x="11654" y="2858"/>
                  </a:lnTo>
                  <a:cubicBezTo>
                    <a:pt x="11379" y="2858"/>
                    <a:pt x="11078" y="2858"/>
                    <a:pt x="10752" y="2833"/>
                  </a:cubicBezTo>
                  <a:cubicBezTo>
                    <a:pt x="9323" y="2808"/>
                    <a:pt x="7845" y="2407"/>
                    <a:pt x="6516" y="1981"/>
                  </a:cubicBezTo>
                  <a:cubicBezTo>
                    <a:pt x="5865" y="1780"/>
                    <a:pt x="5263" y="1454"/>
                    <a:pt x="4737" y="1078"/>
                  </a:cubicBezTo>
                  <a:cubicBezTo>
                    <a:pt x="4562" y="1128"/>
                    <a:pt x="4411" y="1204"/>
                    <a:pt x="4311" y="1354"/>
                  </a:cubicBezTo>
                  <a:cubicBezTo>
                    <a:pt x="4161" y="1630"/>
                    <a:pt x="4261" y="1930"/>
                    <a:pt x="4587" y="2081"/>
                  </a:cubicBezTo>
                  <a:cubicBezTo>
                    <a:pt x="6015" y="2783"/>
                    <a:pt x="8697" y="3409"/>
                    <a:pt x="10501" y="4286"/>
                  </a:cubicBezTo>
                  <a:cubicBezTo>
                    <a:pt x="7745" y="3234"/>
                    <a:pt x="4637" y="2582"/>
                    <a:pt x="4461" y="2507"/>
                  </a:cubicBezTo>
                  <a:lnTo>
                    <a:pt x="4436" y="2507"/>
                  </a:lnTo>
                  <a:cubicBezTo>
                    <a:pt x="4249" y="2424"/>
                    <a:pt x="4096" y="2379"/>
                    <a:pt x="3963" y="2379"/>
                  </a:cubicBezTo>
                  <a:cubicBezTo>
                    <a:pt x="3777" y="2379"/>
                    <a:pt x="3630" y="2467"/>
                    <a:pt x="3484" y="2657"/>
                  </a:cubicBezTo>
                  <a:cubicBezTo>
                    <a:pt x="3258" y="2908"/>
                    <a:pt x="3359" y="3259"/>
                    <a:pt x="3684" y="3434"/>
                  </a:cubicBezTo>
                  <a:cubicBezTo>
                    <a:pt x="3684" y="3434"/>
                    <a:pt x="3684" y="3434"/>
                    <a:pt x="3684" y="3459"/>
                  </a:cubicBezTo>
                  <a:cubicBezTo>
                    <a:pt x="3760" y="3484"/>
                    <a:pt x="6767" y="4387"/>
                    <a:pt x="9549" y="5865"/>
                  </a:cubicBezTo>
                  <a:lnTo>
                    <a:pt x="3734" y="3910"/>
                  </a:lnTo>
                  <a:cubicBezTo>
                    <a:pt x="3630" y="3862"/>
                    <a:pt x="3518" y="3840"/>
                    <a:pt x="3407" y="3840"/>
                  </a:cubicBezTo>
                  <a:cubicBezTo>
                    <a:pt x="3172" y="3840"/>
                    <a:pt x="2943" y="3941"/>
                    <a:pt x="2807" y="4111"/>
                  </a:cubicBezTo>
                  <a:cubicBezTo>
                    <a:pt x="2607" y="4361"/>
                    <a:pt x="2707" y="4712"/>
                    <a:pt x="3008" y="4888"/>
                  </a:cubicBezTo>
                  <a:lnTo>
                    <a:pt x="13033" y="9700"/>
                  </a:lnTo>
                  <a:lnTo>
                    <a:pt x="13033" y="9700"/>
                  </a:lnTo>
                  <a:lnTo>
                    <a:pt x="2958" y="5890"/>
                  </a:lnTo>
                  <a:cubicBezTo>
                    <a:pt x="2847" y="5839"/>
                    <a:pt x="2725" y="5814"/>
                    <a:pt x="2604" y="5814"/>
                  </a:cubicBezTo>
                  <a:cubicBezTo>
                    <a:pt x="2368" y="5814"/>
                    <a:pt x="2138" y="5909"/>
                    <a:pt x="2005" y="6091"/>
                  </a:cubicBezTo>
                  <a:cubicBezTo>
                    <a:pt x="1830" y="6341"/>
                    <a:pt x="1905" y="6667"/>
                    <a:pt x="2231" y="6843"/>
                  </a:cubicBezTo>
                  <a:lnTo>
                    <a:pt x="13459" y="12281"/>
                  </a:lnTo>
                  <a:lnTo>
                    <a:pt x="2782" y="7720"/>
                  </a:lnTo>
                  <a:cubicBezTo>
                    <a:pt x="2678" y="7672"/>
                    <a:pt x="2563" y="7649"/>
                    <a:pt x="2449" y="7649"/>
                  </a:cubicBezTo>
                  <a:cubicBezTo>
                    <a:pt x="2206" y="7649"/>
                    <a:pt x="1966" y="7750"/>
                    <a:pt x="1830" y="7920"/>
                  </a:cubicBezTo>
                  <a:cubicBezTo>
                    <a:pt x="1654" y="8196"/>
                    <a:pt x="1755" y="8522"/>
                    <a:pt x="2055" y="8697"/>
                  </a:cubicBezTo>
                  <a:lnTo>
                    <a:pt x="9098" y="12382"/>
                  </a:lnTo>
                  <a:lnTo>
                    <a:pt x="2331" y="9499"/>
                  </a:lnTo>
                  <a:cubicBezTo>
                    <a:pt x="2227" y="9451"/>
                    <a:pt x="2114" y="9429"/>
                    <a:pt x="2004" y="9429"/>
                  </a:cubicBezTo>
                  <a:cubicBezTo>
                    <a:pt x="1769" y="9429"/>
                    <a:pt x="1540" y="9530"/>
                    <a:pt x="1404" y="9700"/>
                  </a:cubicBezTo>
                  <a:cubicBezTo>
                    <a:pt x="1203" y="9950"/>
                    <a:pt x="1303" y="10276"/>
                    <a:pt x="1604" y="10452"/>
                  </a:cubicBezTo>
                  <a:lnTo>
                    <a:pt x="9349" y="14863"/>
                  </a:lnTo>
                  <a:lnTo>
                    <a:pt x="1629" y="11680"/>
                  </a:lnTo>
                  <a:cubicBezTo>
                    <a:pt x="1534" y="11643"/>
                    <a:pt x="1430" y="11626"/>
                    <a:pt x="1327" y="11626"/>
                  </a:cubicBezTo>
                  <a:cubicBezTo>
                    <a:pt x="1076" y="11626"/>
                    <a:pt x="826" y="11728"/>
                    <a:pt x="702" y="11905"/>
                  </a:cubicBezTo>
                  <a:cubicBezTo>
                    <a:pt x="501" y="12156"/>
                    <a:pt x="602" y="12482"/>
                    <a:pt x="902" y="12657"/>
                  </a:cubicBezTo>
                  <a:lnTo>
                    <a:pt x="6316" y="15715"/>
                  </a:lnTo>
                  <a:lnTo>
                    <a:pt x="1429" y="13885"/>
                  </a:lnTo>
                  <a:cubicBezTo>
                    <a:pt x="1334" y="13849"/>
                    <a:pt x="1232" y="13831"/>
                    <a:pt x="1132" y="13831"/>
                  </a:cubicBezTo>
                  <a:cubicBezTo>
                    <a:pt x="888" y="13831"/>
                    <a:pt x="651" y="13933"/>
                    <a:pt x="526" y="14111"/>
                  </a:cubicBezTo>
                  <a:cubicBezTo>
                    <a:pt x="326" y="14362"/>
                    <a:pt x="426" y="14662"/>
                    <a:pt x="702" y="14838"/>
                  </a:cubicBezTo>
                  <a:lnTo>
                    <a:pt x="3734" y="16667"/>
                  </a:lnTo>
                  <a:lnTo>
                    <a:pt x="1053" y="15715"/>
                  </a:lnTo>
                  <a:cubicBezTo>
                    <a:pt x="960" y="15686"/>
                    <a:pt x="862" y="15672"/>
                    <a:pt x="767" y="15672"/>
                  </a:cubicBezTo>
                  <a:cubicBezTo>
                    <a:pt x="528" y="15672"/>
                    <a:pt x="301" y="15761"/>
                    <a:pt x="176" y="15940"/>
                  </a:cubicBezTo>
                  <a:cubicBezTo>
                    <a:pt x="0" y="16191"/>
                    <a:pt x="50" y="16492"/>
                    <a:pt x="326" y="16667"/>
                  </a:cubicBezTo>
                  <a:lnTo>
                    <a:pt x="1454" y="17419"/>
                  </a:lnTo>
                  <a:lnTo>
                    <a:pt x="1203" y="17344"/>
                  </a:lnTo>
                  <a:cubicBezTo>
                    <a:pt x="1115" y="17315"/>
                    <a:pt x="1025" y="17300"/>
                    <a:pt x="937" y="17300"/>
                  </a:cubicBezTo>
                  <a:cubicBezTo>
                    <a:pt x="723" y="17300"/>
                    <a:pt x="518" y="17385"/>
                    <a:pt x="376" y="17545"/>
                  </a:cubicBezTo>
                  <a:cubicBezTo>
                    <a:pt x="201" y="17745"/>
                    <a:pt x="201" y="18021"/>
                    <a:pt x="401" y="18221"/>
                  </a:cubicBezTo>
                  <a:lnTo>
                    <a:pt x="1554" y="19349"/>
                  </a:lnTo>
                  <a:cubicBezTo>
                    <a:pt x="1700" y="19495"/>
                    <a:pt x="1906" y="19573"/>
                    <a:pt x="2111" y="19573"/>
                  </a:cubicBezTo>
                  <a:cubicBezTo>
                    <a:pt x="2259" y="19573"/>
                    <a:pt x="2406" y="19533"/>
                    <a:pt x="2531" y="19449"/>
                  </a:cubicBezTo>
                  <a:cubicBezTo>
                    <a:pt x="2682" y="19349"/>
                    <a:pt x="2782" y="19199"/>
                    <a:pt x="2782" y="19048"/>
                  </a:cubicBezTo>
                  <a:lnTo>
                    <a:pt x="5013" y="19750"/>
                  </a:lnTo>
                  <a:cubicBezTo>
                    <a:pt x="5088" y="19775"/>
                    <a:pt x="5188" y="19775"/>
                    <a:pt x="5263" y="19775"/>
                  </a:cubicBezTo>
                  <a:cubicBezTo>
                    <a:pt x="5514" y="19775"/>
                    <a:pt x="5739" y="19675"/>
                    <a:pt x="5865" y="19499"/>
                  </a:cubicBezTo>
                  <a:cubicBezTo>
                    <a:pt x="6040" y="19274"/>
                    <a:pt x="5990" y="18948"/>
                    <a:pt x="5714" y="18773"/>
                  </a:cubicBezTo>
                  <a:lnTo>
                    <a:pt x="5088" y="18372"/>
                  </a:lnTo>
                  <a:lnTo>
                    <a:pt x="8772" y="19675"/>
                  </a:lnTo>
                  <a:cubicBezTo>
                    <a:pt x="8856" y="19701"/>
                    <a:pt x="8944" y="19713"/>
                    <a:pt x="9031" y="19713"/>
                  </a:cubicBezTo>
                  <a:cubicBezTo>
                    <a:pt x="9280" y="19713"/>
                    <a:pt x="9526" y="19610"/>
                    <a:pt x="9674" y="19424"/>
                  </a:cubicBezTo>
                  <a:cubicBezTo>
                    <a:pt x="9850" y="19174"/>
                    <a:pt x="9750" y="18873"/>
                    <a:pt x="9474" y="18697"/>
                  </a:cubicBezTo>
                  <a:lnTo>
                    <a:pt x="7068" y="17244"/>
                  </a:lnTo>
                  <a:lnTo>
                    <a:pt x="7068" y="17244"/>
                  </a:lnTo>
                  <a:lnTo>
                    <a:pt x="12958" y="19474"/>
                  </a:lnTo>
                  <a:cubicBezTo>
                    <a:pt x="13051" y="19510"/>
                    <a:pt x="13151" y="19528"/>
                    <a:pt x="13250" y="19528"/>
                  </a:cubicBezTo>
                  <a:cubicBezTo>
                    <a:pt x="13495" y="19528"/>
                    <a:pt x="13735" y="19420"/>
                    <a:pt x="13860" y="19224"/>
                  </a:cubicBezTo>
                  <a:cubicBezTo>
                    <a:pt x="14060" y="18973"/>
                    <a:pt x="13960" y="18647"/>
                    <a:pt x="13659" y="18497"/>
                  </a:cubicBezTo>
                  <a:lnTo>
                    <a:pt x="9900" y="16367"/>
                  </a:lnTo>
                  <a:lnTo>
                    <a:pt x="17444" y="19449"/>
                  </a:lnTo>
                  <a:cubicBezTo>
                    <a:pt x="17548" y="19497"/>
                    <a:pt x="17660" y="19520"/>
                    <a:pt x="17770" y="19520"/>
                  </a:cubicBezTo>
                  <a:cubicBezTo>
                    <a:pt x="18004" y="19520"/>
                    <a:pt x="18227" y="19419"/>
                    <a:pt x="18346" y="19249"/>
                  </a:cubicBezTo>
                  <a:cubicBezTo>
                    <a:pt x="18547" y="18998"/>
                    <a:pt x="18471" y="18672"/>
                    <a:pt x="18171" y="18497"/>
                  </a:cubicBezTo>
                  <a:lnTo>
                    <a:pt x="11454" y="14662"/>
                  </a:lnTo>
                  <a:lnTo>
                    <a:pt x="22256" y="19299"/>
                  </a:lnTo>
                  <a:cubicBezTo>
                    <a:pt x="22358" y="19338"/>
                    <a:pt x="22467" y="19358"/>
                    <a:pt x="22575" y="19358"/>
                  </a:cubicBezTo>
                  <a:cubicBezTo>
                    <a:pt x="22813" y="19358"/>
                    <a:pt x="23045" y="19263"/>
                    <a:pt x="23183" y="19073"/>
                  </a:cubicBezTo>
                  <a:cubicBezTo>
                    <a:pt x="23384" y="18823"/>
                    <a:pt x="23283" y="18472"/>
                    <a:pt x="22958" y="18321"/>
                  </a:cubicBezTo>
                  <a:lnTo>
                    <a:pt x="15765" y="14537"/>
                  </a:lnTo>
                  <a:lnTo>
                    <a:pt x="24161" y="18121"/>
                  </a:lnTo>
                  <a:cubicBezTo>
                    <a:pt x="24265" y="18169"/>
                    <a:pt x="24380" y="18192"/>
                    <a:pt x="24493" y="18192"/>
                  </a:cubicBezTo>
                  <a:cubicBezTo>
                    <a:pt x="24734" y="18192"/>
                    <a:pt x="24969" y="18091"/>
                    <a:pt x="25088" y="17920"/>
                  </a:cubicBezTo>
                  <a:cubicBezTo>
                    <a:pt x="25288" y="17645"/>
                    <a:pt x="25188" y="17319"/>
                    <a:pt x="24887" y="17144"/>
                  </a:cubicBezTo>
                  <a:lnTo>
                    <a:pt x="15790" y="12181"/>
                  </a:lnTo>
                  <a:lnTo>
                    <a:pt x="24411" y="15966"/>
                  </a:lnTo>
                  <a:cubicBezTo>
                    <a:pt x="24513" y="16005"/>
                    <a:pt x="24622" y="16024"/>
                    <a:pt x="24730" y="16024"/>
                  </a:cubicBezTo>
                  <a:cubicBezTo>
                    <a:pt x="24968" y="16024"/>
                    <a:pt x="25201" y="15930"/>
                    <a:pt x="25339" y="15740"/>
                  </a:cubicBezTo>
                  <a:cubicBezTo>
                    <a:pt x="25539" y="15489"/>
                    <a:pt x="25439" y="15164"/>
                    <a:pt x="25138" y="14988"/>
                  </a:cubicBezTo>
                  <a:lnTo>
                    <a:pt x="16266" y="10101"/>
                  </a:lnTo>
                  <a:lnTo>
                    <a:pt x="16266" y="10101"/>
                  </a:lnTo>
                  <a:lnTo>
                    <a:pt x="23960" y="13484"/>
                  </a:lnTo>
                  <a:cubicBezTo>
                    <a:pt x="24065" y="13533"/>
                    <a:pt x="24179" y="13555"/>
                    <a:pt x="24293" y="13555"/>
                  </a:cubicBezTo>
                  <a:cubicBezTo>
                    <a:pt x="24533" y="13555"/>
                    <a:pt x="24768" y="13454"/>
                    <a:pt x="24887" y="13284"/>
                  </a:cubicBezTo>
                  <a:cubicBezTo>
                    <a:pt x="25088" y="13033"/>
                    <a:pt x="24988" y="12682"/>
                    <a:pt x="24687" y="12507"/>
                  </a:cubicBezTo>
                  <a:lnTo>
                    <a:pt x="14161" y="6943"/>
                  </a:lnTo>
                  <a:lnTo>
                    <a:pt x="14161" y="6943"/>
                  </a:lnTo>
                  <a:cubicBezTo>
                    <a:pt x="16065" y="7670"/>
                    <a:pt x="18321" y="8547"/>
                    <a:pt x="21053" y="9600"/>
                  </a:cubicBezTo>
                  <a:cubicBezTo>
                    <a:pt x="22456" y="10126"/>
                    <a:pt x="23384" y="10502"/>
                    <a:pt x="23459" y="10527"/>
                  </a:cubicBezTo>
                  <a:cubicBezTo>
                    <a:pt x="23552" y="10563"/>
                    <a:pt x="23654" y="10580"/>
                    <a:pt x="23756" y="10580"/>
                  </a:cubicBezTo>
                  <a:cubicBezTo>
                    <a:pt x="24009" y="10580"/>
                    <a:pt x="24261" y="10473"/>
                    <a:pt x="24386" y="10276"/>
                  </a:cubicBezTo>
                  <a:cubicBezTo>
                    <a:pt x="24612" y="9950"/>
                    <a:pt x="24512" y="9750"/>
                    <a:pt x="24085" y="9524"/>
                  </a:cubicBezTo>
                  <a:lnTo>
                    <a:pt x="24085" y="9499"/>
                  </a:lnTo>
                  <a:cubicBezTo>
                    <a:pt x="24085" y="9499"/>
                    <a:pt x="24060" y="9499"/>
                    <a:pt x="24010" y="9474"/>
                  </a:cubicBezTo>
                  <a:cubicBezTo>
                    <a:pt x="23835" y="9374"/>
                    <a:pt x="23634" y="9274"/>
                    <a:pt x="23359" y="9148"/>
                  </a:cubicBezTo>
                  <a:lnTo>
                    <a:pt x="21329" y="8171"/>
                  </a:lnTo>
                  <a:cubicBezTo>
                    <a:pt x="19674" y="7369"/>
                    <a:pt x="17419" y="6291"/>
                    <a:pt x="15188" y="5214"/>
                  </a:cubicBezTo>
                  <a:lnTo>
                    <a:pt x="14161" y="4712"/>
                  </a:lnTo>
                  <a:lnTo>
                    <a:pt x="14161" y="4712"/>
                  </a:lnTo>
                  <a:lnTo>
                    <a:pt x="22958" y="7469"/>
                  </a:lnTo>
                  <a:cubicBezTo>
                    <a:pt x="23040" y="7495"/>
                    <a:pt x="23128" y="7507"/>
                    <a:pt x="23215" y="7507"/>
                  </a:cubicBezTo>
                  <a:cubicBezTo>
                    <a:pt x="23471" y="7507"/>
                    <a:pt x="23723" y="7399"/>
                    <a:pt x="23835" y="7194"/>
                  </a:cubicBezTo>
                  <a:cubicBezTo>
                    <a:pt x="24010" y="6918"/>
                    <a:pt x="23885" y="6617"/>
                    <a:pt x="23584" y="6467"/>
                  </a:cubicBezTo>
                  <a:lnTo>
                    <a:pt x="19198" y="4537"/>
                  </a:lnTo>
                  <a:lnTo>
                    <a:pt x="19198" y="4537"/>
                  </a:lnTo>
                  <a:lnTo>
                    <a:pt x="22105" y="5264"/>
                  </a:lnTo>
                  <a:cubicBezTo>
                    <a:pt x="22190" y="5290"/>
                    <a:pt x="22276" y="5302"/>
                    <a:pt x="22360" y="5302"/>
                  </a:cubicBezTo>
                  <a:cubicBezTo>
                    <a:pt x="22601" y="5302"/>
                    <a:pt x="22828" y="5199"/>
                    <a:pt x="22958" y="5013"/>
                  </a:cubicBezTo>
                  <a:cubicBezTo>
                    <a:pt x="23133" y="4762"/>
                    <a:pt x="23033" y="4462"/>
                    <a:pt x="22757" y="4286"/>
                  </a:cubicBezTo>
                  <a:lnTo>
                    <a:pt x="20376" y="2908"/>
                  </a:lnTo>
                  <a:lnTo>
                    <a:pt x="20376" y="2908"/>
                  </a:lnTo>
                  <a:lnTo>
                    <a:pt x="21880" y="3234"/>
                  </a:lnTo>
                  <a:cubicBezTo>
                    <a:pt x="21944" y="3248"/>
                    <a:pt x="22008" y="3256"/>
                    <a:pt x="22071" y="3256"/>
                  </a:cubicBezTo>
                  <a:cubicBezTo>
                    <a:pt x="22327" y="3256"/>
                    <a:pt x="22561" y="3139"/>
                    <a:pt x="22682" y="2958"/>
                  </a:cubicBezTo>
                  <a:cubicBezTo>
                    <a:pt x="22857" y="2707"/>
                    <a:pt x="22782" y="2432"/>
                    <a:pt x="22532" y="2256"/>
                  </a:cubicBezTo>
                  <a:lnTo>
                    <a:pt x="21128" y="1279"/>
                  </a:lnTo>
                  <a:cubicBezTo>
                    <a:pt x="21329" y="1204"/>
                    <a:pt x="21504" y="1053"/>
                    <a:pt x="21529" y="853"/>
                  </a:cubicBezTo>
                  <a:cubicBezTo>
                    <a:pt x="21579" y="527"/>
                    <a:pt x="21329" y="251"/>
                    <a:pt x="20928" y="201"/>
                  </a:cubicBezTo>
                  <a:lnTo>
                    <a:pt x="188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44">
              <a:extLst>
                <a:ext uri="{FF2B5EF4-FFF2-40B4-BE49-F238E27FC236}">
                  <a16:creationId xmlns:a16="http://schemas.microsoft.com/office/drawing/2014/main" id="{E1A13D31-700D-A184-BB5A-0D1108487C34}"/>
                </a:ext>
              </a:extLst>
            </p:cNvPr>
            <p:cNvSpPr/>
            <p:nvPr/>
          </p:nvSpPr>
          <p:spPr>
            <a:xfrm>
              <a:off x="4825975" y="2103200"/>
              <a:ext cx="1040125" cy="1014125"/>
            </a:xfrm>
            <a:custGeom>
              <a:avLst/>
              <a:gdLst/>
              <a:ahLst/>
              <a:cxnLst/>
              <a:rect l="l" t="t" r="r" b="b"/>
              <a:pathLst>
                <a:path w="41605" h="40565" extrusionOk="0">
                  <a:moveTo>
                    <a:pt x="20935" y="555"/>
                  </a:moveTo>
                  <a:cubicBezTo>
                    <a:pt x="26465" y="555"/>
                    <a:pt x="31397" y="4658"/>
                    <a:pt x="32131" y="10260"/>
                  </a:cubicBezTo>
                  <a:cubicBezTo>
                    <a:pt x="32958" y="16450"/>
                    <a:pt x="29023" y="22390"/>
                    <a:pt x="22958" y="24019"/>
                  </a:cubicBezTo>
                  <a:cubicBezTo>
                    <a:pt x="21930" y="24320"/>
                    <a:pt x="20878" y="24420"/>
                    <a:pt x="19775" y="24470"/>
                  </a:cubicBezTo>
                  <a:cubicBezTo>
                    <a:pt x="17619" y="24420"/>
                    <a:pt x="15589" y="23869"/>
                    <a:pt x="13685" y="22691"/>
                  </a:cubicBezTo>
                  <a:cubicBezTo>
                    <a:pt x="9073" y="19909"/>
                    <a:pt x="6893" y="13593"/>
                    <a:pt x="9599" y="7854"/>
                  </a:cubicBezTo>
                  <a:cubicBezTo>
                    <a:pt x="11454" y="3969"/>
                    <a:pt x="14562" y="1588"/>
                    <a:pt x="18797" y="761"/>
                  </a:cubicBezTo>
                  <a:cubicBezTo>
                    <a:pt x="19515" y="622"/>
                    <a:pt x="20230" y="555"/>
                    <a:pt x="20935" y="555"/>
                  </a:cubicBezTo>
                  <a:close/>
                  <a:moveTo>
                    <a:pt x="40853" y="25498"/>
                  </a:moveTo>
                  <a:cubicBezTo>
                    <a:pt x="40878" y="25548"/>
                    <a:pt x="40878" y="25573"/>
                    <a:pt x="40903" y="25623"/>
                  </a:cubicBezTo>
                  <a:cubicBezTo>
                    <a:pt x="40677" y="25849"/>
                    <a:pt x="40402" y="25874"/>
                    <a:pt x="40126" y="25874"/>
                  </a:cubicBezTo>
                  <a:cubicBezTo>
                    <a:pt x="40101" y="25824"/>
                    <a:pt x="40101" y="25773"/>
                    <a:pt x="40076" y="25723"/>
                  </a:cubicBezTo>
                  <a:cubicBezTo>
                    <a:pt x="40351" y="25648"/>
                    <a:pt x="40602" y="25573"/>
                    <a:pt x="40853" y="25498"/>
                  </a:cubicBezTo>
                  <a:close/>
                  <a:moveTo>
                    <a:pt x="1830" y="26801"/>
                  </a:moveTo>
                  <a:lnTo>
                    <a:pt x="1830" y="26801"/>
                  </a:lnTo>
                  <a:cubicBezTo>
                    <a:pt x="1636" y="26995"/>
                    <a:pt x="1432" y="27095"/>
                    <a:pt x="1225" y="27095"/>
                  </a:cubicBezTo>
                  <a:cubicBezTo>
                    <a:pt x="1110" y="27095"/>
                    <a:pt x="994" y="27064"/>
                    <a:pt x="878" y="27002"/>
                  </a:cubicBezTo>
                  <a:cubicBezTo>
                    <a:pt x="878" y="26951"/>
                    <a:pt x="878" y="26901"/>
                    <a:pt x="878" y="26851"/>
                  </a:cubicBezTo>
                  <a:lnTo>
                    <a:pt x="1830" y="26801"/>
                  </a:lnTo>
                  <a:close/>
                  <a:moveTo>
                    <a:pt x="20950" y="0"/>
                  </a:moveTo>
                  <a:cubicBezTo>
                    <a:pt x="20348" y="0"/>
                    <a:pt x="19738" y="44"/>
                    <a:pt x="19123" y="134"/>
                  </a:cubicBezTo>
                  <a:cubicBezTo>
                    <a:pt x="11855" y="1187"/>
                    <a:pt x="7143" y="7904"/>
                    <a:pt x="7945" y="14470"/>
                  </a:cubicBezTo>
                  <a:cubicBezTo>
                    <a:pt x="8346" y="17804"/>
                    <a:pt x="9850" y="20510"/>
                    <a:pt x="12482" y="22591"/>
                  </a:cubicBezTo>
                  <a:cubicBezTo>
                    <a:pt x="12682" y="22716"/>
                    <a:pt x="12858" y="22866"/>
                    <a:pt x="13058" y="23017"/>
                  </a:cubicBezTo>
                  <a:cubicBezTo>
                    <a:pt x="12607" y="24019"/>
                    <a:pt x="12206" y="24997"/>
                    <a:pt x="11454" y="25799"/>
                  </a:cubicBezTo>
                  <a:cubicBezTo>
                    <a:pt x="9725" y="27678"/>
                    <a:pt x="8045" y="29608"/>
                    <a:pt x="6316" y="31488"/>
                  </a:cubicBezTo>
                  <a:cubicBezTo>
                    <a:pt x="6091" y="31738"/>
                    <a:pt x="5840" y="31964"/>
                    <a:pt x="5539" y="32265"/>
                  </a:cubicBezTo>
                  <a:cubicBezTo>
                    <a:pt x="4637" y="30335"/>
                    <a:pt x="3960" y="28455"/>
                    <a:pt x="3183" y="26601"/>
                  </a:cubicBezTo>
                  <a:cubicBezTo>
                    <a:pt x="2707" y="26475"/>
                    <a:pt x="2231" y="26375"/>
                    <a:pt x="1730" y="26275"/>
                  </a:cubicBezTo>
                  <a:cubicBezTo>
                    <a:pt x="1599" y="26244"/>
                    <a:pt x="1471" y="26230"/>
                    <a:pt x="1345" y="26230"/>
                  </a:cubicBezTo>
                  <a:cubicBezTo>
                    <a:pt x="1058" y="26230"/>
                    <a:pt x="780" y="26303"/>
                    <a:pt x="502" y="26425"/>
                  </a:cubicBezTo>
                  <a:cubicBezTo>
                    <a:pt x="76" y="26626"/>
                    <a:pt x="0" y="27027"/>
                    <a:pt x="351" y="27352"/>
                  </a:cubicBezTo>
                  <a:cubicBezTo>
                    <a:pt x="527" y="27503"/>
                    <a:pt x="777" y="27603"/>
                    <a:pt x="1003" y="27628"/>
                  </a:cubicBezTo>
                  <a:cubicBezTo>
                    <a:pt x="1061" y="27640"/>
                    <a:pt x="1122" y="27645"/>
                    <a:pt x="1185" y="27645"/>
                  </a:cubicBezTo>
                  <a:cubicBezTo>
                    <a:pt x="1392" y="27645"/>
                    <a:pt x="1618" y="27591"/>
                    <a:pt x="1830" y="27553"/>
                  </a:cubicBezTo>
                  <a:cubicBezTo>
                    <a:pt x="2156" y="27478"/>
                    <a:pt x="2482" y="27378"/>
                    <a:pt x="2832" y="27277"/>
                  </a:cubicBezTo>
                  <a:cubicBezTo>
                    <a:pt x="3334" y="28505"/>
                    <a:pt x="3810" y="29708"/>
                    <a:pt x="4286" y="30886"/>
                  </a:cubicBezTo>
                  <a:cubicBezTo>
                    <a:pt x="4487" y="31388"/>
                    <a:pt x="4712" y="31889"/>
                    <a:pt x="4963" y="32365"/>
                  </a:cubicBezTo>
                  <a:cubicBezTo>
                    <a:pt x="5108" y="32670"/>
                    <a:pt x="5270" y="32815"/>
                    <a:pt x="5468" y="32815"/>
                  </a:cubicBezTo>
                  <a:cubicBezTo>
                    <a:pt x="5612" y="32815"/>
                    <a:pt x="5775" y="32738"/>
                    <a:pt x="5965" y="32591"/>
                  </a:cubicBezTo>
                  <a:cubicBezTo>
                    <a:pt x="6291" y="32365"/>
                    <a:pt x="6567" y="32064"/>
                    <a:pt x="6842" y="31763"/>
                  </a:cubicBezTo>
                  <a:cubicBezTo>
                    <a:pt x="8271" y="30159"/>
                    <a:pt x="9700" y="28530"/>
                    <a:pt x="11153" y="26926"/>
                  </a:cubicBezTo>
                  <a:cubicBezTo>
                    <a:pt x="11228" y="26851"/>
                    <a:pt x="11329" y="26776"/>
                    <a:pt x="11529" y="26601"/>
                  </a:cubicBezTo>
                  <a:lnTo>
                    <a:pt x="11529" y="26601"/>
                  </a:lnTo>
                  <a:cubicBezTo>
                    <a:pt x="11329" y="27152"/>
                    <a:pt x="11178" y="27553"/>
                    <a:pt x="11053" y="27979"/>
                  </a:cubicBezTo>
                  <a:cubicBezTo>
                    <a:pt x="10452" y="29984"/>
                    <a:pt x="10000" y="32039"/>
                    <a:pt x="9675" y="34094"/>
                  </a:cubicBezTo>
                  <a:cubicBezTo>
                    <a:pt x="9374" y="35974"/>
                    <a:pt x="9223" y="37854"/>
                    <a:pt x="9299" y="39759"/>
                  </a:cubicBezTo>
                  <a:cubicBezTo>
                    <a:pt x="9299" y="39884"/>
                    <a:pt x="9274" y="40009"/>
                    <a:pt x="9324" y="40109"/>
                  </a:cubicBezTo>
                  <a:cubicBezTo>
                    <a:pt x="9374" y="40210"/>
                    <a:pt x="9499" y="40335"/>
                    <a:pt x="9574" y="40335"/>
                  </a:cubicBezTo>
                  <a:cubicBezTo>
                    <a:pt x="9675" y="40310"/>
                    <a:pt x="9800" y="40210"/>
                    <a:pt x="9850" y="40109"/>
                  </a:cubicBezTo>
                  <a:cubicBezTo>
                    <a:pt x="9900" y="39959"/>
                    <a:pt x="9875" y="39784"/>
                    <a:pt x="9875" y="39633"/>
                  </a:cubicBezTo>
                  <a:cubicBezTo>
                    <a:pt x="9875" y="38881"/>
                    <a:pt x="9825" y="38129"/>
                    <a:pt x="9875" y="37378"/>
                  </a:cubicBezTo>
                  <a:cubicBezTo>
                    <a:pt x="9950" y="36325"/>
                    <a:pt x="10126" y="35272"/>
                    <a:pt x="10251" y="34220"/>
                  </a:cubicBezTo>
                  <a:cubicBezTo>
                    <a:pt x="10652" y="31012"/>
                    <a:pt x="11554" y="27954"/>
                    <a:pt x="12782" y="24971"/>
                  </a:cubicBezTo>
                  <a:cubicBezTo>
                    <a:pt x="13008" y="24420"/>
                    <a:pt x="13284" y="23894"/>
                    <a:pt x="13509" y="23367"/>
                  </a:cubicBezTo>
                  <a:cubicBezTo>
                    <a:pt x="15758" y="24487"/>
                    <a:pt x="17908" y="25029"/>
                    <a:pt x="19969" y="25029"/>
                  </a:cubicBezTo>
                  <a:cubicBezTo>
                    <a:pt x="23306" y="25029"/>
                    <a:pt x="26411" y="23607"/>
                    <a:pt x="29324" y="20911"/>
                  </a:cubicBezTo>
                  <a:cubicBezTo>
                    <a:pt x="30577" y="23217"/>
                    <a:pt x="31454" y="25673"/>
                    <a:pt x="32256" y="28154"/>
                  </a:cubicBezTo>
                  <a:cubicBezTo>
                    <a:pt x="33509" y="31964"/>
                    <a:pt x="33760" y="35849"/>
                    <a:pt x="33384" y="39809"/>
                  </a:cubicBezTo>
                  <a:cubicBezTo>
                    <a:pt x="33359" y="39984"/>
                    <a:pt x="33334" y="40160"/>
                    <a:pt x="33384" y="40335"/>
                  </a:cubicBezTo>
                  <a:cubicBezTo>
                    <a:pt x="33384" y="40435"/>
                    <a:pt x="33509" y="40561"/>
                    <a:pt x="33610" y="40561"/>
                  </a:cubicBezTo>
                  <a:cubicBezTo>
                    <a:pt x="33617" y="40563"/>
                    <a:pt x="33626" y="40564"/>
                    <a:pt x="33635" y="40564"/>
                  </a:cubicBezTo>
                  <a:cubicBezTo>
                    <a:pt x="33710" y="40564"/>
                    <a:pt x="33815" y="40475"/>
                    <a:pt x="33860" y="40385"/>
                  </a:cubicBezTo>
                  <a:cubicBezTo>
                    <a:pt x="33910" y="40335"/>
                    <a:pt x="33935" y="40210"/>
                    <a:pt x="33935" y="40109"/>
                  </a:cubicBezTo>
                  <a:cubicBezTo>
                    <a:pt x="34186" y="37728"/>
                    <a:pt x="34161" y="35373"/>
                    <a:pt x="33910" y="32992"/>
                  </a:cubicBezTo>
                  <a:cubicBezTo>
                    <a:pt x="33685" y="31012"/>
                    <a:pt x="33183" y="29082"/>
                    <a:pt x="32557" y="27177"/>
                  </a:cubicBezTo>
                  <a:cubicBezTo>
                    <a:pt x="32482" y="26976"/>
                    <a:pt x="32432" y="26751"/>
                    <a:pt x="32356" y="26525"/>
                  </a:cubicBezTo>
                  <a:lnTo>
                    <a:pt x="32356" y="26525"/>
                  </a:lnTo>
                  <a:cubicBezTo>
                    <a:pt x="32582" y="26726"/>
                    <a:pt x="32732" y="26951"/>
                    <a:pt x="32883" y="27152"/>
                  </a:cubicBezTo>
                  <a:cubicBezTo>
                    <a:pt x="33885" y="28706"/>
                    <a:pt x="34913" y="30260"/>
                    <a:pt x="35965" y="31789"/>
                  </a:cubicBezTo>
                  <a:cubicBezTo>
                    <a:pt x="36242" y="32197"/>
                    <a:pt x="36478" y="32404"/>
                    <a:pt x="36693" y="32404"/>
                  </a:cubicBezTo>
                  <a:cubicBezTo>
                    <a:pt x="36926" y="32404"/>
                    <a:pt x="37135" y="32159"/>
                    <a:pt x="37344" y="31663"/>
                  </a:cubicBezTo>
                  <a:cubicBezTo>
                    <a:pt x="37795" y="30661"/>
                    <a:pt x="38146" y="29608"/>
                    <a:pt x="38522" y="28581"/>
                  </a:cubicBezTo>
                  <a:cubicBezTo>
                    <a:pt x="38798" y="27879"/>
                    <a:pt x="39023" y="27177"/>
                    <a:pt x="39274" y="26450"/>
                  </a:cubicBezTo>
                  <a:cubicBezTo>
                    <a:pt x="39491" y="26450"/>
                    <a:pt x="39675" y="26472"/>
                    <a:pt x="39855" y="26472"/>
                  </a:cubicBezTo>
                  <a:cubicBezTo>
                    <a:pt x="39945" y="26472"/>
                    <a:pt x="40034" y="26467"/>
                    <a:pt x="40126" y="26450"/>
                  </a:cubicBezTo>
                  <a:cubicBezTo>
                    <a:pt x="40427" y="26400"/>
                    <a:pt x="40752" y="26350"/>
                    <a:pt x="41053" y="26225"/>
                  </a:cubicBezTo>
                  <a:cubicBezTo>
                    <a:pt x="41429" y="26049"/>
                    <a:pt x="41605" y="25673"/>
                    <a:pt x="41479" y="25322"/>
                  </a:cubicBezTo>
                  <a:cubicBezTo>
                    <a:pt x="41382" y="25109"/>
                    <a:pt x="41195" y="24955"/>
                    <a:pt x="40917" y="24955"/>
                  </a:cubicBezTo>
                  <a:cubicBezTo>
                    <a:pt x="40836" y="24955"/>
                    <a:pt x="40748" y="24968"/>
                    <a:pt x="40652" y="24997"/>
                  </a:cubicBezTo>
                  <a:cubicBezTo>
                    <a:pt x="39750" y="25222"/>
                    <a:pt x="38948" y="25573"/>
                    <a:pt x="38622" y="26575"/>
                  </a:cubicBezTo>
                  <a:cubicBezTo>
                    <a:pt x="38146" y="27979"/>
                    <a:pt x="37620" y="29383"/>
                    <a:pt x="37118" y="30786"/>
                  </a:cubicBezTo>
                  <a:cubicBezTo>
                    <a:pt x="36993" y="31087"/>
                    <a:pt x="36843" y="31388"/>
                    <a:pt x="36667" y="31738"/>
                  </a:cubicBezTo>
                  <a:cubicBezTo>
                    <a:pt x="36492" y="31513"/>
                    <a:pt x="36366" y="31388"/>
                    <a:pt x="36266" y="31237"/>
                  </a:cubicBezTo>
                  <a:cubicBezTo>
                    <a:pt x="35539" y="30159"/>
                    <a:pt x="34813" y="29082"/>
                    <a:pt x="34086" y="28004"/>
                  </a:cubicBezTo>
                  <a:cubicBezTo>
                    <a:pt x="33334" y="26901"/>
                    <a:pt x="32607" y="25824"/>
                    <a:pt x="31880" y="24746"/>
                  </a:cubicBezTo>
                  <a:cubicBezTo>
                    <a:pt x="31605" y="24320"/>
                    <a:pt x="31379" y="23869"/>
                    <a:pt x="31153" y="23418"/>
                  </a:cubicBezTo>
                  <a:cubicBezTo>
                    <a:pt x="30752" y="22666"/>
                    <a:pt x="30401" y="21864"/>
                    <a:pt x="30000" y="21112"/>
                  </a:cubicBezTo>
                  <a:cubicBezTo>
                    <a:pt x="29900" y="20911"/>
                    <a:pt x="29750" y="20761"/>
                    <a:pt x="29574" y="20535"/>
                  </a:cubicBezTo>
                  <a:cubicBezTo>
                    <a:pt x="29775" y="20310"/>
                    <a:pt x="29975" y="20059"/>
                    <a:pt x="30151" y="19809"/>
                  </a:cubicBezTo>
                  <a:cubicBezTo>
                    <a:pt x="32432" y="16701"/>
                    <a:pt x="33334" y="13267"/>
                    <a:pt x="32557" y="9483"/>
                  </a:cubicBezTo>
                  <a:cubicBezTo>
                    <a:pt x="31403" y="3782"/>
                    <a:pt x="26533" y="0"/>
                    <a:pt x="209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44">
              <a:extLst>
                <a:ext uri="{FF2B5EF4-FFF2-40B4-BE49-F238E27FC236}">
                  <a16:creationId xmlns:a16="http://schemas.microsoft.com/office/drawing/2014/main" id="{5D619868-B871-7951-BABE-CCEFEB6E332E}"/>
                </a:ext>
              </a:extLst>
            </p:cNvPr>
            <p:cNvSpPr/>
            <p:nvPr/>
          </p:nvSpPr>
          <p:spPr>
            <a:xfrm>
              <a:off x="5787125" y="2204100"/>
              <a:ext cx="215575" cy="346150"/>
            </a:xfrm>
            <a:custGeom>
              <a:avLst/>
              <a:gdLst/>
              <a:ahLst/>
              <a:cxnLst/>
              <a:rect l="l" t="t" r="r" b="b"/>
              <a:pathLst>
                <a:path w="8623" h="13846" extrusionOk="0">
                  <a:moveTo>
                    <a:pt x="3179" y="552"/>
                  </a:moveTo>
                  <a:cubicBezTo>
                    <a:pt x="3825" y="552"/>
                    <a:pt x="4450" y="658"/>
                    <a:pt x="5063" y="885"/>
                  </a:cubicBezTo>
                  <a:cubicBezTo>
                    <a:pt x="7043" y="1587"/>
                    <a:pt x="7920" y="3642"/>
                    <a:pt x="7118" y="5547"/>
                  </a:cubicBezTo>
                  <a:cubicBezTo>
                    <a:pt x="6717" y="6474"/>
                    <a:pt x="6091" y="7201"/>
                    <a:pt x="5289" y="7778"/>
                  </a:cubicBezTo>
                  <a:cubicBezTo>
                    <a:pt x="4888" y="8078"/>
                    <a:pt x="4487" y="8379"/>
                    <a:pt x="4036" y="8605"/>
                  </a:cubicBezTo>
                  <a:cubicBezTo>
                    <a:pt x="3434" y="8930"/>
                    <a:pt x="3184" y="9432"/>
                    <a:pt x="3108" y="10058"/>
                  </a:cubicBezTo>
                  <a:cubicBezTo>
                    <a:pt x="3033" y="10960"/>
                    <a:pt x="2983" y="11863"/>
                    <a:pt x="2933" y="12765"/>
                  </a:cubicBezTo>
                  <a:cubicBezTo>
                    <a:pt x="2908" y="12915"/>
                    <a:pt x="2933" y="13041"/>
                    <a:pt x="2933" y="13266"/>
                  </a:cubicBezTo>
                  <a:cubicBezTo>
                    <a:pt x="2632" y="13266"/>
                    <a:pt x="2432" y="13291"/>
                    <a:pt x="2131" y="13291"/>
                  </a:cubicBezTo>
                  <a:cubicBezTo>
                    <a:pt x="2131" y="13041"/>
                    <a:pt x="2106" y="12815"/>
                    <a:pt x="2131" y="12615"/>
                  </a:cubicBezTo>
                  <a:cubicBezTo>
                    <a:pt x="2206" y="11612"/>
                    <a:pt x="2306" y="10635"/>
                    <a:pt x="2407" y="9657"/>
                  </a:cubicBezTo>
                  <a:cubicBezTo>
                    <a:pt x="2482" y="8880"/>
                    <a:pt x="2808" y="8254"/>
                    <a:pt x="3484" y="7803"/>
                  </a:cubicBezTo>
                  <a:cubicBezTo>
                    <a:pt x="4011" y="7452"/>
                    <a:pt x="4512" y="7076"/>
                    <a:pt x="5038" y="6725"/>
                  </a:cubicBezTo>
                  <a:cubicBezTo>
                    <a:pt x="5540" y="6374"/>
                    <a:pt x="5890" y="5898"/>
                    <a:pt x="6141" y="5321"/>
                  </a:cubicBezTo>
                  <a:cubicBezTo>
                    <a:pt x="6692" y="4018"/>
                    <a:pt x="6316" y="2765"/>
                    <a:pt x="5139" y="1938"/>
                  </a:cubicBezTo>
                  <a:cubicBezTo>
                    <a:pt x="4461" y="1470"/>
                    <a:pt x="3752" y="1293"/>
                    <a:pt x="3019" y="1293"/>
                  </a:cubicBezTo>
                  <a:cubicBezTo>
                    <a:pt x="2613" y="1293"/>
                    <a:pt x="2200" y="1347"/>
                    <a:pt x="1780" y="1437"/>
                  </a:cubicBezTo>
                  <a:cubicBezTo>
                    <a:pt x="1479" y="1487"/>
                    <a:pt x="1179" y="1562"/>
                    <a:pt x="828" y="1637"/>
                  </a:cubicBezTo>
                  <a:cubicBezTo>
                    <a:pt x="778" y="1437"/>
                    <a:pt x="702" y="1261"/>
                    <a:pt x="627" y="1086"/>
                  </a:cubicBezTo>
                  <a:cubicBezTo>
                    <a:pt x="1179" y="735"/>
                    <a:pt x="1755" y="685"/>
                    <a:pt x="2331" y="610"/>
                  </a:cubicBezTo>
                  <a:cubicBezTo>
                    <a:pt x="2618" y="572"/>
                    <a:pt x="2901" y="552"/>
                    <a:pt x="3179" y="552"/>
                  </a:cubicBezTo>
                  <a:close/>
                  <a:moveTo>
                    <a:pt x="3202" y="0"/>
                  </a:moveTo>
                  <a:cubicBezTo>
                    <a:pt x="2789" y="0"/>
                    <a:pt x="2374" y="38"/>
                    <a:pt x="1956" y="108"/>
                  </a:cubicBezTo>
                  <a:cubicBezTo>
                    <a:pt x="1454" y="209"/>
                    <a:pt x="953" y="359"/>
                    <a:pt x="452" y="559"/>
                  </a:cubicBezTo>
                  <a:cubicBezTo>
                    <a:pt x="51" y="710"/>
                    <a:pt x="1" y="885"/>
                    <a:pt x="151" y="1311"/>
                  </a:cubicBezTo>
                  <a:cubicBezTo>
                    <a:pt x="251" y="1612"/>
                    <a:pt x="377" y="1888"/>
                    <a:pt x="527" y="2264"/>
                  </a:cubicBezTo>
                  <a:cubicBezTo>
                    <a:pt x="803" y="2214"/>
                    <a:pt x="978" y="2138"/>
                    <a:pt x="1179" y="2113"/>
                  </a:cubicBezTo>
                  <a:cubicBezTo>
                    <a:pt x="1830" y="2013"/>
                    <a:pt x="2482" y="1888"/>
                    <a:pt x="3159" y="1863"/>
                  </a:cubicBezTo>
                  <a:cubicBezTo>
                    <a:pt x="3183" y="1862"/>
                    <a:pt x="3207" y="1862"/>
                    <a:pt x="3232" y="1862"/>
                  </a:cubicBezTo>
                  <a:cubicBezTo>
                    <a:pt x="4078" y="1862"/>
                    <a:pt x="4804" y="2283"/>
                    <a:pt x="5364" y="2940"/>
                  </a:cubicBezTo>
                  <a:cubicBezTo>
                    <a:pt x="5665" y="3266"/>
                    <a:pt x="5815" y="3642"/>
                    <a:pt x="5790" y="4093"/>
                  </a:cubicBezTo>
                  <a:cubicBezTo>
                    <a:pt x="5790" y="4996"/>
                    <a:pt x="5414" y="5722"/>
                    <a:pt x="4687" y="6274"/>
                  </a:cubicBezTo>
                  <a:cubicBezTo>
                    <a:pt x="4136" y="6675"/>
                    <a:pt x="3535" y="7076"/>
                    <a:pt x="2958" y="7477"/>
                  </a:cubicBezTo>
                  <a:cubicBezTo>
                    <a:pt x="2357" y="7928"/>
                    <a:pt x="2006" y="8504"/>
                    <a:pt x="1905" y="9256"/>
                  </a:cubicBezTo>
                  <a:cubicBezTo>
                    <a:pt x="1780" y="10234"/>
                    <a:pt x="1680" y="11211"/>
                    <a:pt x="1580" y="12189"/>
                  </a:cubicBezTo>
                  <a:cubicBezTo>
                    <a:pt x="1529" y="12615"/>
                    <a:pt x="1555" y="13041"/>
                    <a:pt x="1555" y="13442"/>
                  </a:cubicBezTo>
                  <a:cubicBezTo>
                    <a:pt x="1531" y="13697"/>
                    <a:pt x="1637" y="13845"/>
                    <a:pt x="1893" y="13845"/>
                  </a:cubicBezTo>
                  <a:cubicBezTo>
                    <a:pt x="1913" y="13845"/>
                    <a:pt x="1934" y="13845"/>
                    <a:pt x="1956" y="13843"/>
                  </a:cubicBezTo>
                  <a:cubicBezTo>
                    <a:pt x="2256" y="13818"/>
                    <a:pt x="2582" y="13818"/>
                    <a:pt x="2908" y="13818"/>
                  </a:cubicBezTo>
                  <a:cubicBezTo>
                    <a:pt x="3334" y="13793"/>
                    <a:pt x="3434" y="13692"/>
                    <a:pt x="3484" y="13291"/>
                  </a:cubicBezTo>
                  <a:cubicBezTo>
                    <a:pt x="3509" y="13116"/>
                    <a:pt x="3484" y="12966"/>
                    <a:pt x="3484" y="12790"/>
                  </a:cubicBezTo>
                  <a:cubicBezTo>
                    <a:pt x="3535" y="11963"/>
                    <a:pt x="3585" y="11111"/>
                    <a:pt x="3610" y="10259"/>
                  </a:cubicBezTo>
                  <a:cubicBezTo>
                    <a:pt x="3635" y="9757"/>
                    <a:pt x="3835" y="9356"/>
                    <a:pt x="4337" y="9106"/>
                  </a:cubicBezTo>
                  <a:cubicBezTo>
                    <a:pt x="4788" y="8880"/>
                    <a:pt x="5189" y="8580"/>
                    <a:pt x="5590" y="8279"/>
                  </a:cubicBezTo>
                  <a:cubicBezTo>
                    <a:pt x="6492" y="7652"/>
                    <a:pt x="7169" y="6850"/>
                    <a:pt x="7620" y="5848"/>
                  </a:cubicBezTo>
                  <a:cubicBezTo>
                    <a:pt x="8622" y="3517"/>
                    <a:pt x="7494" y="1036"/>
                    <a:pt x="5063" y="284"/>
                  </a:cubicBezTo>
                  <a:cubicBezTo>
                    <a:pt x="4445" y="88"/>
                    <a:pt x="3826" y="0"/>
                    <a:pt x="32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4">
              <a:extLst>
                <a:ext uri="{FF2B5EF4-FFF2-40B4-BE49-F238E27FC236}">
                  <a16:creationId xmlns:a16="http://schemas.microsoft.com/office/drawing/2014/main" id="{68351BAB-9535-6816-A5A2-F782A35A0A5B}"/>
                </a:ext>
              </a:extLst>
            </p:cNvPr>
            <p:cNvSpPr/>
            <p:nvPr/>
          </p:nvSpPr>
          <p:spPr>
            <a:xfrm>
              <a:off x="4689375" y="2317675"/>
              <a:ext cx="224350" cy="340425"/>
            </a:xfrm>
            <a:custGeom>
              <a:avLst/>
              <a:gdLst/>
              <a:ahLst/>
              <a:cxnLst/>
              <a:rect l="l" t="t" r="r" b="b"/>
              <a:pathLst>
                <a:path w="8974" h="13617" extrusionOk="0">
                  <a:moveTo>
                    <a:pt x="7545" y="553"/>
                  </a:moveTo>
                  <a:cubicBezTo>
                    <a:pt x="7795" y="603"/>
                    <a:pt x="8021" y="628"/>
                    <a:pt x="8296" y="678"/>
                  </a:cubicBezTo>
                  <a:cubicBezTo>
                    <a:pt x="8246" y="904"/>
                    <a:pt x="8246" y="1104"/>
                    <a:pt x="8196" y="1280"/>
                  </a:cubicBezTo>
                  <a:cubicBezTo>
                    <a:pt x="7895" y="2282"/>
                    <a:pt x="7595" y="3285"/>
                    <a:pt x="7294" y="4287"/>
                  </a:cubicBezTo>
                  <a:cubicBezTo>
                    <a:pt x="7068" y="4989"/>
                    <a:pt x="6642" y="5490"/>
                    <a:pt x="5966" y="5766"/>
                  </a:cubicBezTo>
                  <a:cubicBezTo>
                    <a:pt x="5364" y="6042"/>
                    <a:pt x="4738" y="6292"/>
                    <a:pt x="4136" y="6568"/>
                  </a:cubicBezTo>
                  <a:cubicBezTo>
                    <a:pt x="3184" y="7019"/>
                    <a:pt x="2607" y="7771"/>
                    <a:pt x="2357" y="8798"/>
                  </a:cubicBezTo>
                  <a:cubicBezTo>
                    <a:pt x="2231" y="9400"/>
                    <a:pt x="2306" y="9976"/>
                    <a:pt x="2607" y="10503"/>
                  </a:cubicBezTo>
                  <a:cubicBezTo>
                    <a:pt x="3209" y="11530"/>
                    <a:pt x="4086" y="12132"/>
                    <a:pt x="5264" y="12282"/>
                  </a:cubicBezTo>
                  <a:cubicBezTo>
                    <a:pt x="5765" y="12357"/>
                    <a:pt x="6266" y="12332"/>
                    <a:pt x="6768" y="12357"/>
                  </a:cubicBezTo>
                  <a:lnTo>
                    <a:pt x="7294" y="12357"/>
                  </a:lnTo>
                  <a:cubicBezTo>
                    <a:pt x="7344" y="12558"/>
                    <a:pt x="7369" y="12733"/>
                    <a:pt x="7394" y="12959"/>
                  </a:cubicBezTo>
                  <a:cubicBezTo>
                    <a:pt x="7194" y="13009"/>
                    <a:pt x="7043" y="13059"/>
                    <a:pt x="6893" y="13084"/>
                  </a:cubicBezTo>
                  <a:cubicBezTo>
                    <a:pt x="6656" y="13106"/>
                    <a:pt x="6420" y="13117"/>
                    <a:pt x="6186" y="13117"/>
                  </a:cubicBezTo>
                  <a:cubicBezTo>
                    <a:pt x="5061" y="13117"/>
                    <a:pt x="3979" y="12859"/>
                    <a:pt x="2983" y="12257"/>
                  </a:cubicBezTo>
                  <a:cubicBezTo>
                    <a:pt x="1204" y="11179"/>
                    <a:pt x="753" y="8999"/>
                    <a:pt x="1930" y="7295"/>
                  </a:cubicBezTo>
                  <a:cubicBezTo>
                    <a:pt x="2482" y="6468"/>
                    <a:pt x="3234" y="5866"/>
                    <a:pt x="4136" y="5465"/>
                  </a:cubicBezTo>
                  <a:cubicBezTo>
                    <a:pt x="4612" y="5240"/>
                    <a:pt x="5113" y="5014"/>
                    <a:pt x="5640" y="4864"/>
                  </a:cubicBezTo>
                  <a:cubicBezTo>
                    <a:pt x="6141" y="4713"/>
                    <a:pt x="6442" y="4362"/>
                    <a:pt x="6592" y="3936"/>
                  </a:cubicBezTo>
                  <a:cubicBezTo>
                    <a:pt x="6818" y="3385"/>
                    <a:pt x="6968" y="2834"/>
                    <a:pt x="7144" y="2257"/>
                  </a:cubicBezTo>
                  <a:cubicBezTo>
                    <a:pt x="7269" y="1731"/>
                    <a:pt x="7394" y="1179"/>
                    <a:pt x="7545" y="553"/>
                  </a:cubicBezTo>
                  <a:close/>
                  <a:moveTo>
                    <a:pt x="7403" y="1"/>
                  </a:moveTo>
                  <a:cubicBezTo>
                    <a:pt x="7163" y="1"/>
                    <a:pt x="7066" y="115"/>
                    <a:pt x="6968" y="427"/>
                  </a:cubicBezTo>
                  <a:cubicBezTo>
                    <a:pt x="6918" y="578"/>
                    <a:pt x="6918" y="703"/>
                    <a:pt x="6893" y="854"/>
                  </a:cubicBezTo>
                  <a:cubicBezTo>
                    <a:pt x="6642" y="1731"/>
                    <a:pt x="6417" y="2633"/>
                    <a:pt x="6191" y="3535"/>
                  </a:cubicBezTo>
                  <a:cubicBezTo>
                    <a:pt x="6091" y="3936"/>
                    <a:pt x="5840" y="4187"/>
                    <a:pt x="5439" y="4312"/>
                  </a:cubicBezTo>
                  <a:cubicBezTo>
                    <a:pt x="4913" y="4488"/>
                    <a:pt x="4412" y="4688"/>
                    <a:pt x="3910" y="4914"/>
                  </a:cubicBezTo>
                  <a:cubicBezTo>
                    <a:pt x="2958" y="5365"/>
                    <a:pt x="2156" y="5991"/>
                    <a:pt x="1529" y="6818"/>
                  </a:cubicBezTo>
                  <a:cubicBezTo>
                    <a:pt x="1" y="8949"/>
                    <a:pt x="627" y="11681"/>
                    <a:pt x="2958" y="12909"/>
                  </a:cubicBezTo>
                  <a:cubicBezTo>
                    <a:pt x="3735" y="13310"/>
                    <a:pt x="4562" y="13560"/>
                    <a:pt x="5439" y="13611"/>
                  </a:cubicBezTo>
                  <a:cubicBezTo>
                    <a:pt x="5555" y="13615"/>
                    <a:pt x="5671" y="13617"/>
                    <a:pt x="5788" y="13617"/>
                  </a:cubicBezTo>
                  <a:cubicBezTo>
                    <a:pt x="6348" y="13617"/>
                    <a:pt x="6909" y="13568"/>
                    <a:pt x="7469" y="13485"/>
                  </a:cubicBezTo>
                  <a:cubicBezTo>
                    <a:pt x="7920" y="13435"/>
                    <a:pt x="7996" y="13260"/>
                    <a:pt x="7920" y="12808"/>
                  </a:cubicBezTo>
                  <a:cubicBezTo>
                    <a:pt x="7870" y="12508"/>
                    <a:pt x="7795" y="12182"/>
                    <a:pt x="7720" y="11806"/>
                  </a:cubicBezTo>
                  <a:cubicBezTo>
                    <a:pt x="7269" y="11806"/>
                    <a:pt x="6851" y="11817"/>
                    <a:pt x="6445" y="11817"/>
                  </a:cubicBezTo>
                  <a:cubicBezTo>
                    <a:pt x="6241" y="11817"/>
                    <a:pt x="6041" y="11814"/>
                    <a:pt x="5840" y="11806"/>
                  </a:cubicBezTo>
                  <a:cubicBezTo>
                    <a:pt x="5063" y="11781"/>
                    <a:pt x="4362" y="11555"/>
                    <a:pt x="3785" y="11029"/>
                  </a:cubicBezTo>
                  <a:cubicBezTo>
                    <a:pt x="2507" y="9926"/>
                    <a:pt x="2607" y="8247"/>
                    <a:pt x="4011" y="7295"/>
                  </a:cubicBezTo>
                  <a:cubicBezTo>
                    <a:pt x="4236" y="7144"/>
                    <a:pt x="4487" y="7044"/>
                    <a:pt x="4712" y="6944"/>
                  </a:cubicBezTo>
                  <a:cubicBezTo>
                    <a:pt x="5139" y="6743"/>
                    <a:pt x="5565" y="6568"/>
                    <a:pt x="5991" y="6392"/>
                  </a:cubicBezTo>
                  <a:cubicBezTo>
                    <a:pt x="6993" y="6016"/>
                    <a:pt x="7595" y="5290"/>
                    <a:pt x="7895" y="4287"/>
                  </a:cubicBezTo>
                  <a:cubicBezTo>
                    <a:pt x="8121" y="3485"/>
                    <a:pt x="8397" y="2708"/>
                    <a:pt x="8622" y="1906"/>
                  </a:cubicBezTo>
                  <a:cubicBezTo>
                    <a:pt x="8748" y="1505"/>
                    <a:pt x="8848" y="1104"/>
                    <a:pt x="8923" y="678"/>
                  </a:cubicBezTo>
                  <a:cubicBezTo>
                    <a:pt x="8973" y="302"/>
                    <a:pt x="8923" y="252"/>
                    <a:pt x="8522" y="177"/>
                  </a:cubicBezTo>
                  <a:cubicBezTo>
                    <a:pt x="8221" y="127"/>
                    <a:pt x="7920" y="77"/>
                    <a:pt x="7645" y="26"/>
                  </a:cubicBezTo>
                  <a:cubicBezTo>
                    <a:pt x="7550" y="10"/>
                    <a:pt x="7471" y="1"/>
                    <a:pt x="74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44">
              <a:extLst>
                <a:ext uri="{FF2B5EF4-FFF2-40B4-BE49-F238E27FC236}">
                  <a16:creationId xmlns:a16="http://schemas.microsoft.com/office/drawing/2014/main" id="{F848A1FA-AB9D-9239-40B1-F6B427790B69}"/>
                </a:ext>
              </a:extLst>
            </p:cNvPr>
            <p:cNvSpPr/>
            <p:nvPr/>
          </p:nvSpPr>
          <p:spPr>
            <a:xfrm>
              <a:off x="4866700" y="2216825"/>
              <a:ext cx="73950" cy="72100"/>
            </a:xfrm>
            <a:custGeom>
              <a:avLst/>
              <a:gdLst/>
              <a:ahLst/>
              <a:cxnLst/>
              <a:rect l="l" t="t" r="r" b="b"/>
              <a:pathLst>
                <a:path w="2958" h="2884" extrusionOk="0">
                  <a:moveTo>
                    <a:pt x="1529" y="577"/>
                  </a:moveTo>
                  <a:cubicBezTo>
                    <a:pt x="2005" y="602"/>
                    <a:pt x="2381" y="953"/>
                    <a:pt x="2356" y="1429"/>
                  </a:cubicBezTo>
                  <a:cubicBezTo>
                    <a:pt x="2356" y="1905"/>
                    <a:pt x="1930" y="2306"/>
                    <a:pt x="1454" y="2306"/>
                  </a:cubicBezTo>
                  <a:cubicBezTo>
                    <a:pt x="978" y="2306"/>
                    <a:pt x="602" y="1930"/>
                    <a:pt x="577" y="1479"/>
                  </a:cubicBezTo>
                  <a:cubicBezTo>
                    <a:pt x="577" y="1003"/>
                    <a:pt x="1003" y="577"/>
                    <a:pt x="1529" y="577"/>
                  </a:cubicBezTo>
                  <a:close/>
                  <a:moveTo>
                    <a:pt x="1454" y="0"/>
                  </a:moveTo>
                  <a:cubicBezTo>
                    <a:pt x="652" y="25"/>
                    <a:pt x="25" y="677"/>
                    <a:pt x="25" y="1479"/>
                  </a:cubicBezTo>
                  <a:cubicBezTo>
                    <a:pt x="0" y="2256"/>
                    <a:pt x="627" y="2883"/>
                    <a:pt x="1429" y="2883"/>
                  </a:cubicBezTo>
                  <a:cubicBezTo>
                    <a:pt x="1444" y="2883"/>
                    <a:pt x="1459" y="2883"/>
                    <a:pt x="1473" y="2883"/>
                  </a:cubicBezTo>
                  <a:cubicBezTo>
                    <a:pt x="2281" y="2883"/>
                    <a:pt x="2958" y="2216"/>
                    <a:pt x="2958" y="1429"/>
                  </a:cubicBezTo>
                  <a:cubicBezTo>
                    <a:pt x="2933" y="602"/>
                    <a:pt x="2281" y="0"/>
                    <a:pt x="14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44">
              <a:extLst>
                <a:ext uri="{FF2B5EF4-FFF2-40B4-BE49-F238E27FC236}">
                  <a16:creationId xmlns:a16="http://schemas.microsoft.com/office/drawing/2014/main" id="{35B8AE82-0B5B-FA27-D589-7461D02FA32F}"/>
                </a:ext>
              </a:extLst>
            </p:cNvPr>
            <p:cNvSpPr/>
            <p:nvPr/>
          </p:nvSpPr>
          <p:spPr>
            <a:xfrm>
              <a:off x="5812825" y="2582100"/>
              <a:ext cx="73950" cy="71475"/>
            </a:xfrm>
            <a:custGeom>
              <a:avLst/>
              <a:gdLst/>
              <a:ahLst/>
              <a:cxnLst/>
              <a:rect l="l" t="t" r="r" b="b"/>
              <a:pathLst>
                <a:path w="2958" h="2859" extrusionOk="0">
                  <a:moveTo>
                    <a:pt x="1514" y="551"/>
                  </a:moveTo>
                  <a:cubicBezTo>
                    <a:pt x="1527" y="551"/>
                    <a:pt x="1541" y="552"/>
                    <a:pt x="1554" y="552"/>
                  </a:cubicBezTo>
                  <a:cubicBezTo>
                    <a:pt x="2005" y="577"/>
                    <a:pt x="2381" y="953"/>
                    <a:pt x="2356" y="1429"/>
                  </a:cubicBezTo>
                  <a:cubicBezTo>
                    <a:pt x="2332" y="1892"/>
                    <a:pt x="1929" y="2308"/>
                    <a:pt x="1446" y="2308"/>
                  </a:cubicBezTo>
                  <a:cubicBezTo>
                    <a:pt x="1432" y="2308"/>
                    <a:pt x="1418" y="2307"/>
                    <a:pt x="1404" y="2307"/>
                  </a:cubicBezTo>
                  <a:cubicBezTo>
                    <a:pt x="953" y="2282"/>
                    <a:pt x="577" y="1881"/>
                    <a:pt x="577" y="1429"/>
                  </a:cubicBezTo>
                  <a:cubicBezTo>
                    <a:pt x="601" y="967"/>
                    <a:pt x="1051" y="551"/>
                    <a:pt x="1514" y="551"/>
                  </a:cubicBezTo>
                  <a:close/>
                  <a:moveTo>
                    <a:pt x="1552" y="0"/>
                  </a:moveTo>
                  <a:cubicBezTo>
                    <a:pt x="1536" y="0"/>
                    <a:pt x="1520" y="0"/>
                    <a:pt x="1504" y="1"/>
                  </a:cubicBezTo>
                  <a:cubicBezTo>
                    <a:pt x="652" y="1"/>
                    <a:pt x="0" y="653"/>
                    <a:pt x="25" y="1480"/>
                  </a:cubicBezTo>
                  <a:cubicBezTo>
                    <a:pt x="25" y="2265"/>
                    <a:pt x="627" y="2859"/>
                    <a:pt x="1406" y="2859"/>
                  </a:cubicBezTo>
                  <a:cubicBezTo>
                    <a:pt x="1422" y="2859"/>
                    <a:pt x="1438" y="2859"/>
                    <a:pt x="1454" y="2858"/>
                  </a:cubicBezTo>
                  <a:cubicBezTo>
                    <a:pt x="2281" y="2858"/>
                    <a:pt x="2958" y="2181"/>
                    <a:pt x="2933" y="1354"/>
                  </a:cubicBezTo>
                  <a:cubicBezTo>
                    <a:pt x="2933" y="593"/>
                    <a:pt x="2331" y="0"/>
                    <a:pt x="15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44">
              <a:extLst>
                <a:ext uri="{FF2B5EF4-FFF2-40B4-BE49-F238E27FC236}">
                  <a16:creationId xmlns:a16="http://schemas.microsoft.com/office/drawing/2014/main" id="{DA711972-310C-CBBE-2437-E91604F5CA46}"/>
                </a:ext>
              </a:extLst>
            </p:cNvPr>
            <p:cNvSpPr/>
            <p:nvPr/>
          </p:nvSpPr>
          <p:spPr>
            <a:xfrm>
              <a:off x="5279600" y="2450525"/>
              <a:ext cx="132875" cy="75050"/>
            </a:xfrm>
            <a:custGeom>
              <a:avLst/>
              <a:gdLst/>
              <a:ahLst/>
              <a:cxnLst/>
              <a:rect l="l" t="t" r="r" b="b"/>
              <a:pathLst>
                <a:path w="5315" h="3002" extrusionOk="0">
                  <a:moveTo>
                    <a:pt x="1992" y="0"/>
                  </a:moveTo>
                  <a:cubicBezTo>
                    <a:pt x="1972" y="0"/>
                    <a:pt x="1951" y="0"/>
                    <a:pt x="1931" y="1"/>
                  </a:cubicBezTo>
                  <a:cubicBezTo>
                    <a:pt x="1580" y="1"/>
                    <a:pt x="1003" y="176"/>
                    <a:pt x="502" y="527"/>
                  </a:cubicBezTo>
                  <a:cubicBezTo>
                    <a:pt x="302" y="652"/>
                    <a:pt x="1" y="778"/>
                    <a:pt x="201" y="1078"/>
                  </a:cubicBezTo>
                  <a:cubicBezTo>
                    <a:pt x="268" y="1179"/>
                    <a:pt x="338" y="1215"/>
                    <a:pt x="407" y="1215"/>
                  </a:cubicBezTo>
                  <a:cubicBezTo>
                    <a:pt x="547" y="1215"/>
                    <a:pt x="686" y="1070"/>
                    <a:pt x="803" y="1003"/>
                  </a:cubicBezTo>
                  <a:cubicBezTo>
                    <a:pt x="1283" y="714"/>
                    <a:pt x="1779" y="577"/>
                    <a:pt x="2250" y="577"/>
                  </a:cubicBezTo>
                  <a:cubicBezTo>
                    <a:pt x="3328" y="577"/>
                    <a:pt x="4273" y="1294"/>
                    <a:pt x="4587" y="2532"/>
                  </a:cubicBezTo>
                  <a:cubicBezTo>
                    <a:pt x="4631" y="2729"/>
                    <a:pt x="4637" y="3002"/>
                    <a:pt x="4870" y="3002"/>
                  </a:cubicBezTo>
                  <a:cubicBezTo>
                    <a:pt x="4904" y="3002"/>
                    <a:pt x="4943" y="2996"/>
                    <a:pt x="4988" y="2983"/>
                  </a:cubicBezTo>
                  <a:cubicBezTo>
                    <a:pt x="5314" y="2908"/>
                    <a:pt x="5189" y="2582"/>
                    <a:pt x="5139" y="2357"/>
                  </a:cubicBezTo>
                  <a:cubicBezTo>
                    <a:pt x="4866" y="995"/>
                    <a:pt x="3640" y="0"/>
                    <a:pt x="19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44">
              <a:extLst>
                <a:ext uri="{FF2B5EF4-FFF2-40B4-BE49-F238E27FC236}">
                  <a16:creationId xmlns:a16="http://schemas.microsoft.com/office/drawing/2014/main" id="{6ED5C1C6-1E37-5830-8B99-93CDC690B5BC}"/>
                </a:ext>
              </a:extLst>
            </p:cNvPr>
            <p:cNvSpPr/>
            <p:nvPr/>
          </p:nvSpPr>
          <p:spPr>
            <a:xfrm>
              <a:off x="5215075" y="2371575"/>
              <a:ext cx="33225" cy="36375"/>
            </a:xfrm>
            <a:custGeom>
              <a:avLst/>
              <a:gdLst/>
              <a:ahLst/>
              <a:cxnLst/>
              <a:rect l="l" t="t" r="r" b="b"/>
              <a:pathLst>
                <a:path w="1329" h="1455" extrusionOk="0">
                  <a:moveTo>
                    <a:pt x="652" y="1"/>
                  </a:moveTo>
                  <a:cubicBezTo>
                    <a:pt x="276" y="1"/>
                    <a:pt x="0" y="352"/>
                    <a:pt x="0" y="803"/>
                  </a:cubicBezTo>
                  <a:cubicBezTo>
                    <a:pt x="0" y="1204"/>
                    <a:pt x="251" y="1454"/>
                    <a:pt x="627" y="1454"/>
                  </a:cubicBezTo>
                  <a:cubicBezTo>
                    <a:pt x="1003" y="1429"/>
                    <a:pt x="1329" y="1104"/>
                    <a:pt x="1329" y="703"/>
                  </a:cubicBezTo>
                  <a:cubicBezTo>
                    <a:pt x="1329" y="352"/>
                    <a:pt x="1003" y="1"/>
                    <a:pt x="6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44">
              <a:extLst>
                <a:ext uri="{FF2B5EF4-FFF2-40B4-BE49-F238E27FC236}">
                  <a16:creationId xmlns:a16="http://schemas.microsoft.com/office/drawing/2014/main" id="{0C05E7EF-BE8B-A583-87A9-9BD5D2F6A12F}"/>
                </a:ext>
              </a:extLst>
            </p:cNvPr>
            <p:cNvSpPr/>
            <p:nvPr/>
          </p:nvSpPr>
          <p:spPr>
            <a:xfrm>
              <a:off x="5453800" y="2349650"/>
              <a:ext cx="31350" cy="34500"/>
            </a:xfrm>
            <a:custGeom>
              <a:avLst/>
              <a:gdLst/>
              <a:ahLst/>
              <a:cxnLst/>
              <a:rect l="l" t="t" r="r" b="b"/>
              <a:pathLst>
                <a:path w="1254" h="1380" extrusionOk="0">
                  <a:moveTo>
                    <a:pt x="627" y="1"/>
                  </a:moveTo>
                  <a:cubicBezTo>
                    <a:pt x="251" y="1"/>
                    <a:pt x="0" y="351"/>
                    <a:pt x="25" y="803"/>
                  </a:cubicBezTo>
                  <a:cubicBezTo>
                    <a:pt x="25" y="1204"/>
                    <a:pt x="226" y="1379"/>
                    <a:pt x="627" y="1379"/>
                  </a:cubicBezTo>
                  <a:cubicBezTo>
                    <a:pt x="1003" y="1379"/>
                    <a:pt x="1253" y="1078"/>
                    <a:pt x="1253" y="677"/>
                  </a:cubicBezTo>
                  <a:cubicBezTo>
                    <a:pt x="1253" y="276"/>
                    <a:pt x="978" y="1"/>
                    <a:pt x="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Kép 3" descr="A képen szöveg, képernyőkép, Betűtípu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9540BA2-2BDD-01C9-9D14-B290F87B7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02" y="1603967"/>
            <a:ext cx="6858957" cy="214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0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Google Shape;2309;p48"/>
          <p:cNvSpPr txBox="1">
            <a:spLocks noGrp="1"/>
          </p:cNvSpPr>
          <p:nvPr>
            <p:ph type="title"/>
          </p:nvPr>
        </p:nvSpPr>
        <p:spPr>
          <a:xfrm>
            <a:off x="5585550" y="1281193"/>
            <a:ext cx="2324562" cy="8042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 err="1"/>
              <a:t>Setting</a:t>
            </a:r>
            <a:r>
              <a:rPr lang="hu-HU" sz="1800" dirty="0"/>
              <a:t> </a:t>
            </a:r>
            <a:r>
              <a:rPr lang="hu-HU" sz="1800" dirty="0" err="1"/>
              <a:t>up</a:t>
            </a:r>
            <a:r>
              <a:rPr lang="hu-HU" sz="1800" dirty="0"/>
              <a:t> </a:t>
            </a:r>
            <a:r>
              <a:rPr lang="hu-HU" sz="1800" dirty="0" err="1"/>
              <a:t>roles</a:t>
            </a:r>
            <a:r>
              <a:rPr lang="hu-HU" sz="1800" dirty="0"/>
              <a:t> and </a:t>
            </a:r>
            <a:r>
              <a:rPr lang="hu-HU" sz="1800" dirty="0" err="1"/>
              <a:t>responsibilities</a:t>
            </a:r>
            <a:endParaRPr sz="1800" dirty="0"/>
          </a:p>
        </p:txBody>
      </p:sp>
      <p:sp>
        <p:nvSpPr>
          <p:cNvPr id="3" name="Google Shape;2309;p48">
            <a:extLst>
              <a:ext uri="{FF2B5EF4-FFF2-40B4-BE49-F238E27FC236}">
                <a16:creationId xmlns:a16="http://schemas.microsoft.com/office/drawing/2014/main" id="{902D7C42-88AE-6DCC-3F82-97F8338DC4BB}"/>
              </a:ext>
            </a:extLst>
          </p:cNvPr>
          <p:cNvSpPr txBox="1">
            <a:spLocks/>
          </p:cNvSpPr>
          <p:nvPr/>
        </p:nvSpPr>
        <p:spPr>
          <a:xfrm>
            <a:off x="5838939" y="3093905"/>
            <a:ext cx="2544895" cy="80423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Identifying</a:t>
            </a:r>
            <a:r>
              <a:rPr lang="en-US" sz="1800" dirty="0"/>
              <a:t> </a:t>
            </a:r>
            <a:r>
              <a:rPr lang="hu-HU" sz="1800" dirty="0" err="1"/>
              <a:t>the</a:t>
            </a:r>
            <a:r>
              <a:rPr lang="hu-HU" sz="1800" dirty="0"/>
              <a:t> </a:t>
            </a:r>
            <a:r>
              <a:rPr lang="hu-HU" sz="1800" dirty="0" err="1"/>
              <a:t>target</a:t>
            </a:r>
            <a:r>
              <a:rPr lang="hu-HU" sz="1800" dirty="0"/>
              <a:t> </a:t>
            </a:r>
            <a:r>
              <a:rPr lang="hu-HU" sz="1800" dirty="0" err="1"/>
              <a:t>group</a:t>
            </a:r>
            <a:endParaRPr lang="en-US" sz="1800" dirty="0"/>
          </a:p>
        </p:txBody>
      </p:sp>
      <p:sp>
        <p:nvSpPr>
          <p:cNvPr id="4" name="Google Shape;2309;p48">
            <a:extLst>
              <a:ext uri="{FF2B5EF4-FFF2-40B4-BE49-F238E27FC236}">
                <a16:creationId xmlns:a16="http://schemas.microsoft.com/office/drawing/2014/main" id="{A3DE6514-8C67-4EC5-1C5B-8EBEFF986BEA}"/>
              </a:ext>
            </a:extLst>
          </p:cNvPr>
          <p:cNvSpPr txBox="1">
            <a:spLocks/>
          </p:cNvSpPr>
          <p:nvPr/>
        </p:nvSpPr>
        <p:spPr>
          <a:xfrm>
            <a:off x="281850" y="990595"/>
            <a:ext cx="2798286" cy="80423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Defining</a:t>
            </a:r>
            <a:r>
              <a:rPr lang="hu-HU" sz="1800" dirty="0"/>
              <a:t> </a:t>
            </a:r>
            <a:r>
              <a:rPr lang="hu-HU" sz="1800" dirty="0" err="1"/>
              <a:t>the</a:t>
            </a:r>
            <a:r>
              <a:rPr lang="hu-HU" sz="1800" dirty="0"/>
              <a:t> project </a:t>
            </a:r>
            <a:r>
              <a:rPr lang="hu-HU" sz="1800" dirty="0" err="1"/>
              <a:t>aims</a:t>
            </a:r>
            <a:endParaRPr lang="en-US" sz="1800" dirty="0"/>
          </a:p>
        </p:txBody>
      </p:sp>
      <p:sp>
        <p:nvSpPr>
          <p:cNvPr id="5" name="Google Shape;2309;p48">
            <a:extLst>
              <a:ext uri="{FF2B5EF4-FFF2-40B4-BE49-F238E27FC236}">
                <a16:creationId xmlns:a16="http://schemas.microsoft.com/office/drawing/2014/main" id="{39F63CDB-6678-4741-361C-DE704757630B}"/>
              </a:ext>
            </a:extLst>
          </p:cNvPr>
          <p:cNvSpPr txBox="1">
            <a:spLocks/>
          </p:cNvSpPr>
          <p:nvPr/>
        </p:nvSpPr>
        <p:spPr>
          <a:xfrm>
            <a:off x="3080135" y="3192606"/>
            <a:ext cx="2387909" cy="80423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Defining</a:t>
            </a:r>
            <a:r>
              <a:rPr lang="hu-HU" sz="1800" dirty="0"/>
              <a:t> </a:t>
            </a:r>
            <a:r>
              <a:rPr lang="hu-HU" sz="1800" dirty="0" err="1"/>
              <a:t>the</a:t>
            </a:r>
            <a:r>
              <a:rPr lang="hu-HU" sz="1800" dirty="0"/>
              <a:t> project </a:t>
            </a:r>
            <a:r>
              <a:rPr lang="hu-HU" sz="1800" dirty="0" err="1"/>
              <a:t>outcomes</a:t>
            </a:r>
            <a:endParaRPr lang="en-US" sz="1800" dirty="0"/>
          </a:p>
        </p:txBody>
      </p:sp>
      <p:sp>
        <p:nvSpPr>
          <p:cNvPr id="6" name="Google Shape;2309;p48">
            <a:extLst>
              <a:ext uri="{FF2B5EF4-FFF2-40B4-BE49-F238E27FC236}">
                <a16:creationId xmlns:a16="http://schemas.microsoft.com/office/drawing/2014/main" id="{768F4F6E-A5C7-AA16-0ADB-93DE420294BB}"/>
              </a:ext>
            </a:extLst>
          </p:cNvPr>
          <p:cNvSpPr txBox="1">
            <a:spLocks/>
          </p:cNvSpPr>
          <p:nvPr/>
        </p:nvSpPr>
        <p:spPr>
          <a:xfrm>
            <a:off x="231356" y="1979366"/>
            <a:ext cx="2798286" cy="80423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Workplan</a:t>
            </a:r>
            <a:r>
              <a:rPr lang="hu-HU" sz="1800" dirty="0"/>
              <a:t> </a:t>
            </a:r>
            <a:r>
              <a:rPr lang="hu-HU" sz="1800" dirty="0" err="1"/>
              <a:t>with</a:t>
            </a:r>
            <a:r>
              <a:rPr lang="hu-HU" sz="1800" dirty="0"/>
              <a:t> a </a:t>
            </a:r>
            <a:r>
              <a:rPr lang="hu-HU" sz="1800" dirty="0" err="1"/>
              <a:t>timeline</a:t>
            </a:r>
            <a:r>
              <a:rPr lang="hu-HU" sz="1800" dirty="0"/>
              <a:t> </a:t>
            </a:r>
            <a:endParaRPr lang="en-US" sz="1800" dirty="0"/>
          </a:p>
        </p:txBody>
      </p:sp>
      <p:sp>
        <p:nvSpPr>
          <p:cNvPr id="7" name="Google Shape;2309;p48">
            <a:extLst>
              <a:ext uri="{FF2B5EF4-FFF2-40B4-BE49-F238E27FC236}">
                <a16:creationId xmlns:a16="http://schemas.microsoft.com/office/drawing/2014/main" id="{AB9EB59F-97EB-16F0-385E-A12696D4DB06}"/>
              </a:ext>
            </a:extLst>
          </p:cNvPr>
          <p:cNvSpPr txBox="1">
            <a:spLocks/>
          </p:cNvSpPr>
          <p:nvPr/>
        </p:nvSpPr>
        <p:spPr>
          <a:xfrm>
            <a:off x="6513028" y="0"/>
            <a:ext cx="2561199" cy="416032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/>
              <a:t>Partner </a:t>
            </a:r>
            <a:r>
              <a:rPr lang="hu-HU" sz="1800" dirty="0" err="1"/>
              <a:t>search</a:t>
            </a:r>
            <a:r>
              <a:rPr lang="hu-HU" sz="1800" dirty="0"/>
              <a:t> </a:t>
            </a:r>
            <a:r>
              <a:rPr lang="hu-HU" sz="1800" dirty="0" err="1"/>
              <a:t>abroad</a:t>
            </a:r>
            <a:endParaRPr lang="en-US" sz="1800" dirty="0"/>
          </a:p>
        </p:txBody>
      </p:sp>
      <p:sp>
        <p:nvSpPr>
          <p:cNvPr id="8" name="Google Shape;2309;p48">
            <a:extLst>
              <a:ext uri="{FF2B5EF4-FFF2-40B4-BE49-F238E27FC236}">
                <a16:creationId xmlns:a16="http://schemas.microsoft.com/office/drawing/2014/main" id="{3C1B778B-1113-4D26-5D20-0E5B1CD6C4FE}"/>
              </a:ext>
            </a:extLst>
          </p:cNvPr>
          <p:cNvSpPr txBox="1">
            <a:spLocks/>
          </p:cNvSpPr>
          <p:nvPr/>
        </p:nvSpPr>
        <p:spPr>
          <a:xfrm>
            <a:off x="593074" y="4091387"/>
            <a:ext cx="2798286" cy="80423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Involving</a:t>
            </a:r>
            <a:r>
              <a:rPr lang="hu-HU" sz="1800" dirty="0"/>
              <a:t> </a:t>
            </a:r>
            <a:r>
              <a:rPr lang="hu-HU" sz="1800" dirty="0" err="1"/>
              <a:t>the</a:t>
            </a:r>
            <a:r>
              <a:rPr lang="hu-HU" sz="1800" dirty="0"/>
              <a:t> </a:t>
            </a:r>
            <a:r>
              <a:rPr lang="hu-HU" sz="1800" dirty="0" err="1"/>
              <a:t>school</a:t>
            </a:r>
            <a:r>
              <a:rPr lang="hu-HU" sz="1800" dirty="0"/>
              <a:t> </a:t>
            </a:r>
            <a:r>
              <a:rPr lang="hu-HU" sz="1800" dirty="0" err="1"/>
              <a:t>maintaining</a:t>
            </a:r>
            <a:r>
              <a:rPr lang="hu-HU" sz="1800" dirty="0"/>
              <a:t> </a:t>
            </a:r>
            <a:r>
              <a:rPr lang="hu-HU" sz="1800" dirty="0" err="1"/>
              <a:t>authority</a:t>
            </a:r>
            <a:endParaRPr lang="en-US" sz="1800" dirty="0"/>
          </a:p>
        </p:txBody>
      </p:sp>
      <p:sp>
        <p:nvSpPr>
          <p:cNvPr id="9" name="Google Shape;2309;p48">
            <a:extLst>
              <a:ext uri="{FF2B5EF4-FFF2-40B4-BE49-F238E27FC236}">
                <a16:creationId xmlns:a16="http://schemas.microsoft.com/office/drawing/2014/main" id="{3BCF4A05-71FF-FC18-0141-956FB0425C35}"/>
              </a:ext>
            </a:extLst>
          </p:cNvPr>
          <p:cNvSpPr txBox="1">
            <a:spLocks/>
          </p:cNvSpPr>
          <p:nvPr/>
        </p:nvSpPr>
        <p:spPr>
          <a:xfrm>
            <a:off x="7072828" y="2119533"/>
            <a:ext cx="2001399" cy="620667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Budget</a:t>
            </a:r>
            <a:r>
              <a:rPr lang="hu-HU" sz="1800" dirty="0"/>
              <a:t> </a:t>
            </a:r>
            <a:r>
              <a:rPr lang="hu-HU" sz="1800" dirty="0" err="1"/>
              <a:t>planning</a:t>
            </a:r>
            <a:endParaRPr lang="en-US" sz="1800" dirty="0"/>
          </a:p>
        </p:txBody>
      </p:sp>
      <p:sp>
        <p:nvSpPr>
          <p:cNvPr id="10" name="Google Shape;2309;p48">
            <a:extLst>
              <a:ext uri="{FF2B5EF4-FFF2-40B4-BE49-F238E27FC236}">
                <a16:creationId xmlns:a16="http://schemas.microsoft.com/office/drawing/2014/main" id="{564C90E5-9DCA-4B48-631A-C2E81668509E}"/>
              </a:ext>
            </a:extLst>
          </p:cNvPr>
          <p:cNvSpPr txBox="1">
            <a:spLocks/>
          </p:cNvSpPr>
          <p:nvPr/>
        </p:nvSpPr>
        <p:spPr>
          <a:xfrm>
            <a:off x="2443678" y="138669"/>
            <a:ext cx="1876999" cy="542982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Dissemination</a:t>
            </a:r>
            <a:endParaRPr lang="en-US" sz="1800" dirty="0"/>
          </a:p>
        </p:txBody>
      </p:sp>
      <p:sp>
        <p:nvSpPr>
          <p:cNvPr id="11" name="Google Shape;2309;p48">
            <a:extLst>
              <a:ext uri="{FF2B5EF4-FFF2-40B4-BE49-F238E27FC236}">
                <a16:creationId xmlns:a16="http://schemas.microsoft.com/office/drawing/2014/main" id="{546BCC7E-3B24-91DE-7EEA-5096351CEE6C}"/>
              </a:ext>
            </a:extLst>
          </p:cNvPr>
          <p:cNvSpPr txBox="1">
            <a:spLocks/>
          </p:cNvSpPr>
          <p:nvPr/>
        </p:nvSpPr>
        <p:spPr>
          <a:xfrm>
            <a:off x="3701672" y="4113421"/>
            <a:ext cx="1766372" cy="543933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/>
              <a:t>Monitoring  </a:t>
            </a:r>
            <a:endParaRPr lang="en-US" sz="1800" dirty="0"/>
          </a:p>
        </p:txBody>
      </p:sp>
      <p:sp>
        <p:nvSpPr>
          <p:cNvPr id="12" name="Google Shape;2309;p48">
            <a:extLst>
              <a:ext uri="{FF2B5EF4-FFF2-40B4-BE49-F238E27FC236}">
                <a16:creationId xmlns:a16="http://schemas.microsoft.com/office/drawing/2014/main" id="{D502F642-5FD8-34E8-42E8-9FD30E9883FA}"/>
              </a:ext>
            </a:extLst>
          </p:cNvPr>
          <p:cNvSpPr txBox="1">
            <a:spLocks/>
          </p:cNvSpPr>
          <p:nvPr/>
        </p:nvSpPr>
        <p:spPr>
          <a:xfrm>
            <a:off x="3080135" y="2351172"/>
            <a:ext cx="1665383" cy="559563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Evaluation</a:t>
            </a:r>
            <a:r>
              <a:rPr lang="hu-HU" sz="1800" dirty="0"/>
              <a:t> </a:t>
            </a:r>
            <a:endParaRPr lang="en-US" sz="1800" dirty="0"/>
          </a:p>
        </p:txBody>
      </p:sp>
      <p:sp>
        <p:nvSpPr>
          <p:cNvPr id="13" name="Google Shape;2309;p48">
            <a:extLst>
              <a:ext uri="{FF2B5EF4-FFF2-40B4-BE49-F238E27FC236}">
                <a16:creationId xmlns:a16="http://schemas.microsoft.com/office/drawing/2014/main" id="{55240FCA-B7EF-EF0B-1551-86EF50B8B5FA}"/>
              </a:ext>
            </a:extLst>
          </p:cNvPr>
          <p:cNvSpPr txBox="1">
            <a:spLocks/>
          </p:cNvSpPr>
          <p:nvPr/>
        </p:nvSpPr>
        <p:spPr>
          <a:xfrm>
            <a:off x="100987" y="65192"/>
            <a:ext cx="2185015" cy="641723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Reporting</a:t>
            </a:r>
            <a:r>
              <a:rPr lang="hu-HU" sz="1800" dirty="0"/>
              <a:t> </a:t>
            </a:r>
            <a:endParaRPr lang="en-US" sz="1800" dirty="0"/>
          </a:p>
        </p:txBody>
      </p:sp>
      <p:sp>
        <p:nvSpPr>
          <p:cNvPr id="14" name="Google Shape;2309;p48">
            <a:extLst>
              <a:ext uri="{FF2B5EF4-FFF2-40B4-BE49-F238E27FC236}">
                <a16:creationId xmlns:a16="http://schemas.microsoft.com/office/drawing/2014/main" id="{4A2848FE-0AE9-B01B-B404-18A984A8DEE4}"/>
              </a:ext>
            </a:extLst>
          </p:cNvPr>
          <p:cNvSpPr txBox="1">
            <a:spLocks/>
          </p:cNvSpPr>
          <p:nvPr/>
        </p:nvSpPr>
        <p:spPr>
          <a:xfrm>
            <a:off x="3283030" y="1548770"/>
            <a:ext cx="2185015" cy="641723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Sharing</a:t>
            </a:r>
            <a:r>
              <a:rPr lang="hu-HU" sz="1800" dirty="0"/>
              <a:t> </a:t>
            </a:r>
            <a:r>
              <a:rPr lang="hu-HU" sz="1800" dirty="0" err="1"/>
              <a:t>results</a:t>
            </a:r>
            <a:r>
              <a:rPr lang="hu-HU" sz="1800" dirty="0"/>
              <a:t> </a:t>
            </a:r>
            <a:endParaRPr lang="en-US" sz="1800" dirty="0"/>
          </a:p>
        </p:txBody>
      </p:sp>
      <p:sp>
        <p:nvSpPr>
          <p:cNvPr id="15" name="Google Shape;2309;p48">
            <a:extLst>
              <a:ext uri="{FF2B5EF4-FFF2-40B4-BE49-F238E27FC236}">
                <a16:creationId xmlns:a16="http://schemas.microsoft.com/office/drawing/2014/main" id="{73C061B2-B27C-BA45-CE33-1697391E2FDC}"/>
              </a:ext>
            </a:extLst>
          </p:cNvPr>
          <p:cNvSpPr txBox="1">
            <a:spLocks/>
          </p:cNvSpPr>
          <p:nvPr/>
        </p:nvSpPr>
        <p:spPr>
          <a:xfrm>
            <a:off x="6569724" y="4114811"/>
            <a:ext cx="2185015" cy="641723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Sharing</a:t>
            </a:r>
            <a:r>
              <a:rPr lang="hu-HU" sz="1800" dirty="0"/>
              <a:t> </a:t>
            </a:r>
            <a:r>
              <a:rPr lang="hu-HU" sz="1800" dirty="0" err="1"/>
              <a:t>experiences</a:t>
            </a:r>
            <a:r>
              <a:rPr lang="hu-HU" sz="1800" dirty="0"/>
              <a:t> </a:t>
            </a:r>
            <a:endParaRPr lang="en-US" sz="1800" dirty="0"/>
          </a:p>
        </p:txBody>
      </p:sp>
      <p:sp>
        <p:nvSpPr>
          <p:cNvPr id="16" name="Google Shape;2309;p48">
            <a:extLst>
              <a:ext uri="{FF2B5EF4-FFF2-40B4-BE49-F238E27FC236}">
                <a16:creationId xmlns:a16="http://schemas.microsoft.com/office/drawing/2014/main" id="{CA479B13-BCA7-38EF-7215-EF22AC1D71C7}"/>
              </a:ext>
            </a:extLst>
          </p:cNvPr>
          <p:cNvSpPr txBox="1">
            <a:spLocks/>
          </p:cNvSpPr>
          <p:nvPr/>
        </p:nvSpPr>
        <p:spPr>
          <a:xfrm>
            <a:off x="410376" y="2963994"/>
            <a:ext cx="2387909" cy="934142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Participating</a:t>
            </a:r>
            <a:r>
              <a:rPr lang="hu-HU" sz="1800" dirty="0"/>
              <a:t> in a project management </a:t>
            </a:r>
            <a:r>
              <a:rPr lang="hu-HU" sz="1800" dirty="0" err="1"/>
              <a:t>course</a:t>
            </a:r>
            <a:r>
              <a:rPr lang="hu-HU" sz="1800" dirty="0"/>
              <a:t> </a:t>
            </a:r>
            <a:endParaRPr lang="en-US" sz="1800" dirty="0"/>
          </a:p>
        </p:txBody>
      </p:sp>
      <p:sp>
        <p:nvSpPr>
          <p:cNvPr id="17" name="Google Shape;2309;p48">
            <a:extLst>
              <a:ext uri="{FF2B5EF4-FFF2-40B4-BE49-F238E27FC236}">
                <a16:creationId xmlns:a16="http://schemas.microsoft.com/office/drawing/2014/main" id="{2A947EA9-8EF6-CFC7-61FB-E5CF0FB3205F}"/>
              </a:ext>
            </a:extLst>
          </p:cNvPr>
          <p:cNvSpPr txBox="1">
            <a:spLocks/>
          </p:cNvSpPr>
          <p:nvPr/>
        </p:nvSpPr>
        <p:spPr>
          <a:xfrm>
            <a:off x="3382178" y="842330"/>
            <a:ext cx="2194195" cy="641722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Defining</a:t>
            </a:r>
            <a:r>
              <a:rPr lang="hu-HU" sz="1800" dirty="0"/>
              <a:t> project </a:t>
            </a:r>
            <a:r>
              <a:rPr lang="hu-HU" sz="1800" dirty="0" err="1"/>
              <a:t>activities</a:t>
            </a:r>
            <a:endParaRPr lang="en-US" sz="1800" dirty="0"/>
          </a:p>
        </p:txBody>
      </p:sp>
      <p:sp>
        <p:nvSpPr>
          <p:cNvPr id="18" name="Google Shape;2309;p48">
            <a:extLst>
              <a:ext uri="{FF2B5EF4-FFF2-40B4-BE49-F238E27FC236}">
                <a16:creationId xmlns:a16="http://schemas.microsoft.com/office/drawing/2014/main" id="{8FDBF940-F06A-DD10-37CF-2D00A31037F5}"/>
              </a:ext>
            </a:extLst>
          </p:cNvPr>
          <p:cNvSpPr txBox="1">
            <a:spLocks/>
          </p:cNvSpPr>
          <p:nvPr/>
        </p:nvSpPr>
        <p:spPr>
          <a:xfrm>
            <a:off x="5221995" y="4484297"/>
            <a:ext cx="1617644" cy="543934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Risk</a:t>
            </a:r>
            <a:r>
              <a:rPr lang="hu-HU" sz="1800" dirty="0"/>
              <a:t> management  </a:t>
            </a:r>
            <a:endParaRPr lang="en-US" sz="1800" dirty="0"/>
          </a:p>
        </p:txBody>
      </p:sp>
      <p:sp>
        <p:nvSpPr>
          <p:cNvPr id="19" name="Google Shape;2309;p48">
            <a:extLst>
              <a:ext uri="{FF2B5EF4-FFF2-40B4-BE49-F238E27FC236}">
                <a16:creationId xmlns:a16="http://schemas.microsoft.com/office/drawing/2014/main" id="{5B8803FC-1D35-6905-09CC-6A17249E7FC7}"/>
              </a:ext>
            </a:extLst>
          </p:cNvPr>
          <p:cNvSpPr txBox="1">
            <a:spLocks/>
          </p:cNvSpPr>
          <p:nvPr/>
        </p:nvSpPr>
        <p:spPr>
          <a:xfrm>
            <a:off x="4955752" y="2381481"/>
            <a:ext cx="2194195" cy="571527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Communication</a:t>
            </a:r>
            <a:r>
              <a:rPr lang="hu-HU" sz="1800" dirty="0"/>
              <a:t> and team building  </a:t>
            </a:r>
            <a:endParaRPr lang="en-US" sz="1800" dirty="0"/>
          </a:p>
        </p:txBody>
      </p:sp>
      <p:sp>
        <p:nvSpPr>
          <p:cNvPr id="20" name="Google Shape;2309;p48">
            <a:extLst>
              <a:ext uri="{FF2B5EF4-FFF2-40B4-BE49-F238E27FC236}">
                <a16:creationId xmlns:a16="http://schemas.microsoft.com/office/drawing/2014/main" id="{66957AB3-F112-BBD6-C4BF-E366F81061DD}"/>
              </a:ext>
            </a:extLst>
          </p:cNvPr>
          <p:cNvSpPr txBox="1">
            <a:spLocks/>
          </p:cNvSpPr>
          <p:nvPr/>
        </p:nvSpPr>
        <p:spPr>
          <a:xfrm>
            <a:off x="4478353" y="115269"/>
            <a:ext cx="1876999" cy="63251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Needs</a:t>
            </a:r>
            <a:r>
              <a:rPr lang="hu-HU" sz="1800" dirty="0"/>
              <a:t> </a:t>
            </a:r>
            <a:r>
              <a:rPr lang="hu-HU" sz="1800" dirty="0" err="1"/>
              <a:t>analysis</a:t>
            </a:r>
            <a:endParaRPr lang="en-US" sz="1800" dirty="0"/>
          </a:p>
        </p:txBody>
      </p:sp>
      <p:sp>
        <p:nvSpPr>
          <p:cNvPr id="21" name="Google Shape;2309;p48">
            <a:extLst>
              <a:ext uri="{FF2B5EF4-FFF2-40B4-BE49-F238E27FC236}">
                <a16:creationId xmlns:a16="http://schemas.microsoft.com/office/drawing/2014/main" id="{5815BB53-54F4-150A-CB12-F3221CDD79F0}"/>
              </a:ext>
            </a:extLst>
          </p:cNvPr>
          <p:cNvSpPr txBox="1">
            <a:spLocks/>
          </p:cNvSpPr>
          <p:nvPr/>
        </p:nvSpPr>
        <p:spPr>
          <a:xfrm>
            <a:off x="7019580" y="556929"/>
            <a:ext cx="2001399" cy="877031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1800" dirty="0" err="1"/>
              <a:t>Involving</a:t>
            </a:r>
            <a:r>
              <a:rPr lang="hu-HU" sz="1800" dirty="0"/>
              <a:t> </a:t>
            </a:r>
            <a:r>
              <a:rPr lang="hu-HU" sz="1800" dirty="0" err="1"/>
              <a:t>the</a:t>
            </a:r>
            <a:r>
              <a:rPr lang="hu-HU" sz="1800" dirty="0"/>
              <a:t> </a:t>
            </a:r>
            <a:r>
              <a:rPr lang="hu-HU" sz="1800" dirty="0" err="1"/>
              <a:t>school</a:t>
            </a:r>
            <a:r>
              <a:rPr lang="hu-HU" sz="1800" dirty="0"/>
              <a:t> management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8">
          <a:extLst>
            <a:ext uri="{FF2B5EF4-FFF2-40B4-BE49-F238E27FC236}">
              <a16:creationId xmlns:a16="http://schemas.microsoft.com/office/drawing/2014/main" id="{3408E2E6-EAE7-6874-A59C-FDFE87C5D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9" name="Google Shape;2869;p62">
            <a:extLst>
              <a:ext uri="{FF2B5EF4-FFF2-40B4-BE49-F238E27FC236}">
                <a16:creationId xmlns:a16="http://schemas.microsoft.com/office/drawing/2014/main" id="{14378580-8D35-7CAA-6CB4-B89F4EAC7DF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hu-HU" dirty="0"/>
              <a:t>OBJECTIVE – THE AIM </a:t>
            </a:r>
            <a:r>
              <a:rPr lang="hu-HU" sz="1000" dirty="0"/>
              <a:t>(</a:t>
            </a:r>
            <a:r>
              <a:rPr lang="hu-HU" sz="1000" dirty="0" err="1"/>
              <a:t>Guide</a:t>
            </a:r>
            <a:r>
              <a:rPr lang="hu-HU" sz="1000" dirty="0"/>
              <a:t> p. 102)</a:t>
            </a:r>
            <a:endParaRPr sz="1000" dirty="0"/>
          </a:p>
        </p:txBody>
      </p:sp>
      <p:sp>
        <p:nvSpPr>
          <p:cNvPr id="2870" name="Google Shape;2870;p62">
            <a:extLst>
              <a:ext uri="{FF2B5EF4-FFF2-40B4-BE49-F238E27FC236}">
                <a16:creationId xmlns:a16="http://schemas.microsoft.com/office/drawing/2014/main" id="{77F577EC-FA5E-BCE3-A081-9F21A6B56DE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flipH="1">
            <a:off x="713248" y="1880531"/>
            <a:ext cx="3707276" cy="13930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en-US" dirty="0"/>
              <a:t>• </a:t>
            </a:r>
            <a:r>
              <a:rPr lang="en-US" b="1" dirty="0"/>
              <a:t>promoting values </a:t>
            </a:r>
            <a:r>
              <a:rPr lang="en-US" dirty="0"/>
              <a:t>of diversity, tolerance, and democratic </a:t>
            </a:r>
            <a:r>
              <a:rPr lang="en-US" dirty="0" err="1"/>
              <a:t>participatio</a:t>
            </a:r>
            <a:r>
              <a:rPr lang="hu-HU" dirty="0"/>
              <a:t>n</a:t>
            </a:r>
            <a:r>
              <a:rPr lang="en-US" dirty="0"/>
              <a:t> </a:t>
            </a:r>
            <a:br>
              <a:rPr lang="hu-HU" dirty="0"/>
            </a:br>
            <a:r>
              <a:rPr lang="en-US" dirty="0"/>
              <a:t>• </a:t>
            </a:r>
            <a:r>
              <a:rPr lang="en-US" b="1" dirty="0"/>
              <a:t>promoting knowledge </a:t>
            </a:r>
            <a:r>
              <a:rPr lang="en-US" dirty="0"/>
              <a:t>about shared European heritage and diversity</a:t>
            </a:r>
            <a:br>
              <a:rPr lang="hu-HU" dirty="0"/>
            </a:br>
            <a:r>
              <a:rPr lang="en-US" dirty="0"/>
              <a:t>• development of </a:t>
            </a:r>
            <a:r>
              <a:rPr lang="en-US" b="1" dirty="0"/>
              <a:t>professional networks</a:t>
            </a:r>
            <a:endParaRPr b="1" dirty="0"/>
          </a:p>
        </p:txBody>
      </p:sp>
      <p:sp>
        <p:nvSpPr>
          <p:cNvPr id="2871" name="Google Shape;2871;p62">
            <a:extLst>
              <a:ext uri="{FF2B5EF4-FFF2-40B4-BE49-F238E27FC236}">
                <a16:creationId xmlns:a16="http://schemas.microsoft.com/office/drawing/2014/main" id="{A77FA19B-C57E-3A6F-BD68-D837B86A016F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 flipH="1">
            <a:off x="4572000" y="1586964"/>
            <a:ext cx="3420000" cy="32604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/>
              <a:t>• supporting </a:t>
            </a:r>
            <a:r>
              <a:rPr lang="en-US" b="1" dirty="0"/>
              <a:t>professional development </a:t>
            </a:r>
            <a:r>
              <a:rPr lang="en-US" dirty="0"/>
              <a:t>of teachers, school leaders and other school staff;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• promoting the use of new technologies and </a:t>
            </a:r>
            <a:r>
              <a:rPr lang="en-US" b="1" dirty="0"/>
              <a:t>innovative teaching methods</a:t>
            </a:r>
            <a:r>
              <a:rPr lang="en-US" dirty="0"/>
              <a:t>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• improving </a:t>
            </a:r>
            <a:r>
              <a:rPr lang="en-US" b="1" dirty="0"/>
              <a:t>language learning and language diversity </a:t>
            </a:r>
            <a:r>
              <a:rPr lang="en-US" dirty="0"/>
              <a:t>in schools;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• supporting the sharing and </a:t>
            </a:r>
            <a:r>
              <a:rPr lang="en-US" b="1" dirty="0"/>
              <a:t>transfer of best practices </a:t>
            </a:r>
            <a:r>
              <a:rPr lang="en-US" dirty="0"/>
              <a:t>in teaching and school development</a:t>
            </a:r>
            <a:r>
              <a:rPr lang="hu-HU" dirty="0"/>
              <a:t>;</a:t>
            </a:r>
          </a:p>
          <a:p>
            <a:pPr marL="0" lvl="0" indent="0"/>
            <a:r>
              <a:rPr lang="en-US" dirty="0"/>
              <a:t>• </a:t>
            </a:r>
            <a:r>
              <a:rPr lang="hu-HU" dirty="0" err="1"/>
              <a:t>making</a:t>
            </a:r>
            <a:r>
              <a:rPr lang="hu-HU" dirty="0"/>
              <a:t> </a:t>
            </a:r>
            <a:r>
              <a:rPr lang="hu-HU" b="1" dirty="0" err="1"/>
              <a:t>learning</a:t>
            </a:r>
            <a:r>
              <a:rPr lang="hu-HU" b="1" dirty="0"/>
              <a:t> </a:t>
            </a:r>
            <a:r>
              <a:rPr lang="hu-HU" b="1" dirty="0" err="1"/>
              <a:t>mobility</a:t>
            </a:r>
            <a:r>
              <a:rPr lang="hu-HU" b="1" dirty="0"/>
              <a:t> </a:t>
            </a:r>
            <a:r>
              <a:rPr lang="hu-HU" b="1" dirty="0" err="1"/>
              <a:t>available</a:t>
            </a:r>
            <a:r>
              <a:rPr lang="hu-HU" b="1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everyone</a:t>
            </a:r>
            <a:endParaRPr dirty="0"/>
          </a:p>
        </p:txBody>
      </p:sp>
      <p:sp>
        <p:nvSpPr>
          <p:cNvPr id="2872" name="Google Shape;2872;p62">
            <a:extLst>
              <a:ext uri="{FF2B5EF4-FFF2-40B4-BE49-F238E27FC236}">
                <a16:creationId xmlns:a16="http://schemas.microsoft.com/office/drawing/2014/main" id="{DEF09833-7FBA-3696-0653-1422431D46F5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 flipH="1">
            <a:off x="713248" y="1266940"/>
            <a:ext cx="3707274" cy="56884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/>
            <a:r>
              <a:rPr lang="en-US" sz="1200" dirty="0"/>
              <a:t>Strengthening the European dimension of teaching and learning </a:t>
            </a:r>
          </a:p>
        </p:txBody>
      </p:sp>
      <p:sp>
        <p:nvSpPr>
          <p:cNvPr id="2873" name="Google Shape;2873;p62">
            <a:extLst>
              <a:ext uri="{FF2B5EF4-FFF2-40B4-BE49-F238E27FC236}">
                <a16:creationId xmlns:a16="http://schemas.microsoft.com/office/drawing/2014/main" id="{00480829-2CF6-55B4-F95E-A9C4C79A6E59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 flipH="1">
            <a:off x="4572007" y="983076"/>
            <a:ext cx="3420000" cy="5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n-US" sz="1200" dirty="0"/>
              <a:t>Increasing the quality of teaching and learning in school education</a:t>
            </a:r>
            <a:endParaRPr sz="1200" dirty="0"/>
          </a:p>
        </p:txBody>
      </p:sp>
      <p:sp>
        <p:nvSpPr>
          <p:cNvPr id="2874" name="Google Shape;2874;p62">
            <a:extLst>
              <a:ext uri="{FF2B5EF4-FFF2-40B4-BE49-F238E27FC236}">
                <a16:creationId xmlns:a16="http://schemas.microsoft.com/office/drawing/2014/main" id="{ACAD9AA7-F23D-D0E9-220D-C2B29C7E7DB1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 flipH="1">
            <a:off x="713250" y="3896349"/>
            <a:ext cx="3707274" cy="8010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en-US" dirty="0"/>
              <a:t>• fostering </a:t>
            </a:r>
            <a:r>
              <a:rPr lang="en-US" b="1" dirty="0"/>
              <a:t>recognition of learning outcomes</a:t>
            </a:r>
            <a:r>
              <a:rPr lang="en-US" dirty="0"/>
              <a:t> of pupils and staff in mobility periods abroad</a:t>
            </a:r>
            <a:r>
              <a:rPr lang="hu-HU" dirty="0"/>
              <a:t> – </a:t>
            </a:r>
            <a:r>
              <a:rPr lang="hu-HU" dirty="0" err="1"/>
              <a:t>Europass</a:t>
            </a:r>
            <a:r>
              <a:rPr lang="hu-HU" dirty="0"/>
              <a:t> </a:t>
            </a:r>
            <a:r>
              <a:rPr lang="hu-HU" dirty="0" err="1"/>
              <a:t>Mob</a:t>
            </a:r>
            <a:r>
              <a:rPr lang="hu-HU" dirty="0"/>
              <a:t>. </a:t>
            </a:r>
            <a:r>
              <a:rPr lang="hu-HU" dirty="0" err="1"/>
              <a:t>Certificate</a:t>
            </a:r>
            <a:endParaRPr dirty="0"/>
          </a:p>
        </p:txBody>
      </p:sp>
      <p:sp>
        <p:nvSpPr>
          <p:cNvPr id="2875" name="Google Shape;2875;p62">
            <a:extLst>
              <a:ext uri="{FF2B5EF4-FFF2-40B4-BE49-F238E27FC236}">
                <a16:creationId xmlns:a16="http://schemas.microsoft.com/office/drawing/2014/main" id="{8CCA8986-E29F-93A1-E8EE-D1D2D92B4D4B}"/>
              </a:ext>
            </a:extLst>
          </p:cNvPr>
          <p:cNvSpPr txBox="1">
            <a:spLocks noGrp="1"/>
          </p:cNvSpPr>
          <p:nvPr>
            <p:ph type="subTitle" idx="6"/>
          </p:nvPr>
        </p:nvSpPr>
        <p:spPr>
          <a:xfrm flipH="1">
            <a:off x="713248" y="3348371"/>
            <a:ext cx="3707274" cy="4675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n-US" sz="1200" dirty="0"/>
              <a:t>Contributing to the creation of the European Education Area</a:t>
            </a:r>
            <a:endParaRPr sz="1200" dirty="0"/>
          </a:p>
        </p:txBody>
      </p:sp>
      <p:grpSp>
        <p:nvGrpSpPr>
          <p:cNvPr id="2878" name="Google Shape;2878;p62">
            <a:extLst>
              <a:ext uri="{FF2B5EF4-FFF2-40B4-BE49-F238E27FC236}">
                <a16:creationId xmlns:a16="http://schemas.microsoft.com/office/drawing/2014/main" id="{7E903379-5EF9-3438-5CA6-21C3569F816C}"/>
              </a:ext>
            </a:extLst>
          </p:cNvPr>
          <p:cNvGrpSpPr/>
          <p:nvPr/>
        </p:nvGrpSpPr>
        <p:grpSpPr>
          <a:xfrm>
            <a:off x="8167932" y="1449335"/>
            <a:ext cx="531539" cy="3091388"/>
            <a:chOff x="8167932" y="1504647"/>
            <a:chExt cx="531539" cy="3091388"/>
          </a:xfrm>
        </p:grpSpPr>
        <p:grpSp>
          <p:nvGrpSpPr>
            <p:cNvPr id="2879" name="Google Shape;2879;p62">
              <a:extLst>
                <a:ext uri="{FF2B5EF4-FFF2-40B4-BE49-F238E27FC236}">
                  <a16:creationId xmlns:a16="http://schemas.microsoft.com/office/drawing/2014/main" id="{9082C687-E214-C304-DDCE-D58BCF7B4ECE}"/>
                </a:ext>
              </a:extLst>
            </p:cNvPr>
            <p:cNvGrpSpPr/>
            <p:nvPr/>
          </p:nvGrpSpPr>
          <p:grpSpPr>
            <a:xfrm flipH="1">
              <a:off x="8167932" y="1504647"/>
              <a:ext cx="531539" cy="155710"/>
              <a:chOff x="1780525" y="2859350"/>
              <a:chExt cx="387250" cy="113450"/>
            </a:xfrm>
          </p:grpSpPr>
          <p:sp>
            <p:nvSpPr>
              <p:cNvPr id="2880" name="Google Shape;2880;p62">
                <a:extLst>
                  <a:ext uri="{FF2B5EF4-FFF2-40B4-BE49-F238E27FC236}">
                    <a16:creationId xmlns:a16="http://schemas.microsoft.com/office/drawing/2014/main" id="{7F575CD0-1655-E44F-90FA-1258AFB31D2E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1" name="Google Shape;2881;p62">
                <a:extLst>
                  <a:ext uri="{FF2B5EF4-FFF2-40B4-BE49-F238E27FC236}">
                    <a16:creationId xmlns:a16="http://schemas.microsoft.com/office/drawing/2014/main" id="{4FD74999-BAA8-C99B-89B3-29B97BE447BB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2" name="Google Shape;2882;p62">
                <a:extLst>
                  <a:ext uri="{FF2B5EF4-FFF2-40B4-BE49-F238E27FC236}">
                    <a16:creationId xmlns:a16="http://schemas.microsoft.com/office/drawing/2014/main" id="{76CD7401-564B-2B2F-7158-5862DB03535E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83" name="Google Shape;2883;p62">
              <a:extLst>
                <a:ext uri="{FF2B5EF4-FFF2-40B4-BE49-F238E27FC236}">
                  <a16:creationId xmlns:a16="http://schemas.microsoft.com/office/drawing/2014/main" id="{311EA032-82E7-6572-1141-FEB7E5935301}"/>
                </a:ext>
              </a:extLst>
            </p:cNvPr>
            <p:cNvGrpSpPr/>
            <p:nvPr/>
          </p:nvGrpSpPr>
          <p:grpSpPr>
            <a:xfrm flipH="1">
              <a:off x="8167932" y="1798215"/>
              <a:ext cx="531539" cy="155710"/>
              <a:chOff x="1780525" y="2859350"/>
              <a:chExt cx="387250" cy="113450"/>
            </a:xfrm>
          </p:grpSpPr>
          <p:sp>
            <p:nvSpPr>
              <p:cNvPr id="2884" name="Google Shape;2884;p62">
                <a:extLst>
                  <a:ext uri="{FF2B5EF4-FFF2-40B4-BE49-F238E27FC236}">
                    <a16:creationId xmlns:a16="http://schemas.microsoft.com/office/drawing/2014/main" id="{6C578EE7-D15C-8F2D-BDC4-0B8F0E0A3584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5" name="Google Shape;2885;p62">
                <a:extLst>
                  <a:ext uri="{FF2B5EF4-FFF2-40B4-BE49-F238E27FC236}">
                    <a16:creationId xmlns:a16="http://schemas.microsoft.com/office/drawing/2014/main" id="{622F7262-844E-B1C1-2BF2-E81A44D8B62F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6" name="Google Shape;2886;p62">
                <a:extLst>
                  <a:ext uri="{FF2B5EF4-FFF2-40B4-BE49-F238E27FC236}">
                    <a16:creationId xmlns:a16="http://schemas.microsoft.com/office/drawing/2014/main" id="{98AEBD43-7132-1C6D-2735-68E4A562B6B9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87" name="Google Shape;2887;p62">
              <a:extLst>
                <a:ext uri="{FF2B5EF4-FFF2-40B4-BE49-F238E27FC236}">
                  <a16:creationId xmlns:a16="http://schemas.microsoft.com/office/drawing/2014/main" id="{2F7BE185-BF79-6495-E165-70766A5BF2E1}"/>
                </a:ext>
              </a:extLst>
            </p:cNvPr>
            <p:cNvGrpSpPr/>
            <p:nvPr/>
          </p:nvGrpSpPr>
          <p:grpSpPr>
            <a:xfrm flipH="1">
              <a:off x="8167932" y="2091783"/>
              <a:ext cx="531539" cy="155710"/>
              <a:chOff x="1780525" y="2859350"/>
              <a:chExt cx="387250" cy="113450"/>
            </a:xfrm>
          </p:grpSpPr>
          <p:sp>
            <p:nvSpPr>
              <p:cNvPr id="2888" name="Google Shape;2888;p62">
                <a:extLst>
                  <a:ext uri="{FF2B5EF4-FFF2-40B4-BE49-F238E27FC236}">
                    <a16:creationId xmlns:a16="http://schemas.microsoft.com/office/drawing/2014/main" id="{43BC964F-789C-8E01-D11B-D15DB28F1E9E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9" name="Google Shape;2889;p62">
                <a:extLst>
                  <a:ext uri="{FF2B5EF4-FFF2-40B4-BE49-F238E27FC236}">
                    <a16:creationId xmlns:a16="http://schemas.microsoft.com/office/drawing/2014/main" id="{23737F7D-CB55-2341-A44A-1DC1E674D632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0" name="Google Shape;2890;p62">
                <a:extLst>
                  <a:ext uri="{FF2B5EF4-FFF2-40B4-BE49-F238E27FC236}">
                    <a16:creationId xmlns:a16="http://schemas.microsoft.com/office/drawing/2014/main" id="{CBC30DE7-A961-94E9-18AB-5DA088D490FA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91" name="Google Shape;2891;p62">
              <a:extLst>
                <a:ext uri="{FF2B5EF4-FFF2-40B4-BE49-F238E27FC236}">
                  <a16:creationId xmlns:a16="http://schemas.microsoft.com/office/drawing/2014/main" id="{E70A5B9F-D8A3-258D-95C3-46E872CCBD85}"/>
                </a:ext>
              </a:extLst>
            </p:cNvPr>
            <p:cNvGrpSpPr/>
            <p:nvPr/>
          </p:nvGrpSpPr>
          <p:grpSpPr>
            <a:xfrm flipH="1">
              <a:off x="8167932" y="2385351"/>
              <a:ext cx="531539" cy="155710"/>
              <a:chOff x="1780525" y="2859350"/>
              <a:chExt cx="387250" cy="113450"/>
            </a:xfrm>
          </p:grpSpPr>
          <p:sp>
            <p:nvSpPr>
              <p:cNvPr id="2892" name="Google Shape;2892;p62">
                <a:extLst>
                  <a:ext uri="{FF2B5EF4-FFF2-40B4-BE49-F238E27FC236}">
                    <a16:creationId xmlns:a16="http://schemas.microsoft.com/office/drawing/2014/main" id="{532E0E2A-CFE1-D7F5-595E-5508E47C0944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3" name="Google Shape;2893;p62">
                <a:extLst>
                  <a:ext uri="{FF2B5EF4-FFF2-40B4-BE49-F238E27FC236}">
                    <a16:creationId xmlns:a16="http://schemas.microsoft.com/office/drawing/2014/main" id="{9B88A5C4-ED18-6095-9D19-B05F37DBD498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4" name="Google Shape;2894;p62">
                <a:extLst>
                  <a:ext uri="{FF2B5EF4-FFF2-40B4-BE49-F238E27FC236}">
                    <a16:creationId xmlns:a16="http://schemas.microsoft.com/office/drawing/2014/main" id="{1247DF14-15B8-B74A-F3E0-EA26CE436FF1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95" name="Google Shape;2895;p62">
              <a:extLst>
                <a:ext uri="{FF2B5EF4-FFF2-40B4-BE49-F238E27FC236}">
                  <a16:creationId xmlns:a16="http://schemas.microsoft.com/office/drawing/2014/main" id="{55A734D8-AF41-DFFA-C5C7-45F8E74AA479}"/>
                </a:ext>
              </a:extLst>
            </p:cNvPr>
            <p:cNvGrpSpPr/>
            <p:nvPr/>
          </p:nvGrpSpPr>
          <p:grpSpPr>
            <a:xfrm flipH="1">
              <a:off x="8167932" y="2678918"/>
              <a:ext cx="531539" cy="155710"/>
              <a:chOff x="1780525" y="2859350"/>
              <a:chExt cx="387250" cy="113450"/>
            </a:xfrm>
          </p:grpSpPr>
          <p:sp>
            <p:nvSpPr>
              <p:cNvPr id="2896" name="Google Shape;2896;p62">
                <a:extLst>
                  <a:ext uri="{FF2B5EF4-FFF2-40B4-BE49-F238E27FC236}">
                    <a16:creationId xmlns:a16="http://schemas.microsoft.com/office/drawing/2014/main" id="{56A3F4F6-A99D-AAE8-BE55-BDD5C482AB9F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62">
                <a:extLst>
                  <a:ext uri="{FF2B5EF4-FFF2-40B4-BE49-F238E27FC236}">
                    <a16:creationId xmlns:a16="http://schemas.microsoft.com/office/drawing/2014/main" id="{C95CA8BA-3F58-14A1-DA08-195CF963419F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62">
                <a:extLst>
                  <a:ext uri="{FF2B5EF4-FFF2-40B4-BE49-F238E27FC236}">
                    <a16:creationId xmlns:a16="http://schemas.microsoft.com/office/drawing/2014/main" id="{6545F442-FD93-2A87-50BF-A6741DC895FA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99" name="Google Shape;2899;p62">
              <a:extLst>
                <a:ext uri="{FF2B5EF4-FFF2-40B4-BE49-F238E27FC236}">
                  <a16:creationId xmlns:a16="http://schemas.microsoft.com/office/drawing/2014/main" id="{172B51FB-DD78-FD84-CEB5-FD4724C01217}"/>
                </a:ext>
              </a:extLst>
            </p:cNvPr>
            <p:cNvGrpSpPr/>
            <p:nvPr/>
          </p:nvGrpSpPr>
          <p:grpSpPr>
            <a:xfrm flipH="1">
              <a:off x="8167932" y="2972486"/>
              <a:ext cx="531539" cy="155710"/>
              <a:chOff x="1780525" y="2859350"/>
              <a:chExt cx="387250" cy="113450"/>
            </a:xfrm>
          </p:grpSpPr>
          <p:sp>
            <p:nvSpPr>
              <p:cNvPr id="2900" name="Google Shape;2900;p62">
                <a:extLst>
                  <a:ext uri="{FF2B5EF4-FFF2-40B4-BE49-F238E27FC236}">
                    <a16:creationId xmlns:a16="http://schemas.microsoft.com/office/drawing/2014/main" id="{E3F285CB-267B-CBB3-6809-954539CB3F01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62">
                <a:extLst>
                  <a:ext uri="{FF2B5EF4-FFF2-40B4-BE49-F238E27FC236}">
                    <a16:creationId xmlns:a16="http://schemas.microsoft.com/office/drawing/2014/main" id="{D5F39314-2BF1-F9E1-CD4A-3A4892F0F2EA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62">
                <a:extLst>
                  <a:ext uri="{FF2B5EF4-FFF2-40B4-BE49-F238E27FC236}">
                    <a16:creationId xmlns:a16="http://schemas.microsoft.com/office/drawing/2014/main" id="{36316EE0-728F-5FDF-B337-EC87A63500D6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03" name="Google Shape;2903;p62">
              <a:extLst>
                <a:ext uri="{FF2B5EF4-FFF2-40B4-BE49-F238E27FC236}">
                  <a16:creationId xmlns:a16="http://schemas.microsoft.com/office/drawing/2014/main" id="{33575D80-31C5-C601-ED47-023932199F46}"/>
                </a:ext>
              </a:extLst>
            </p:cNvPr>
            <p:cNvGrpSpPr/>
            <p:nvPr/>
          </p:nvGrpSpPr>
          <p:grpSpPr>
            <a:xfrm flipH="1">
              <a:off x="8167932" y="3266054"/>
              <a:ext cx="531539" cy="155710"/>
              <a:chOff x="1780525" y="2859350"/>
              <a:chExt cx="387250" cy="113450"/>
            </a:xfrm>
          </p:grpSpPr>
          <p:sp>
            <p:nvSpPr>
              <p:cNvPr id="2904" name="Google Shape;2904;p62">
                <a:extLst>
                  <a:ext uri="{FF2B5EF4-FFF2-40B4-BE49-F238E27FC236}">
                    <a16:creationId xmlns:a16="http://schemas.microsoft.com/office/drawing/2014/main" id="{7EFAC584-6603-9388-3023-85AD902A4CBD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62">
                <a:extLst>
                  <a:ext uri="{FF2B5EF4-FFF2-40B4-BE49-F238E27FC236}">
                    <a16:creationId xmlns:a16="http://schemas.microsoft.com/office/drawing/2014/main" id="{3EFFFC21-6E6B-A386-593D-32BD2C90DC56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62">
                <a:extLst>
                  <a:ext uri="{FF2B5EF4-FFF2-40B4-BE49-F238E27FC236}">
                    <a16:creationId xmlns:a16="http://schemas.microsoft.com/office/drawing/2014/main" id="{920E033E-22B8-7E69-8151-9C217B990F76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07" name="Google Shape;2907;p62">
              <a:extLst>
                <a:ext uri="{FF2B5EF4-FFF2-40B4-BE49-F238E27FC236}">
                  <a16:creationId xmlns:a16="http://schemas.microsoft.com/office/drawing/2014/main" id="{60799DD1-66D6-DF9D-2E18-EB195DFEAD7B}"/>
                </a:ext>
              </a:extLst>
            </p:cNvPr>
            <p:cNvGrpSpPr/>
            <p:nvPr/>
          </p:nvGrpSpPr>
          <p:grpSpPr>
            <a:xfrm flipH="1">
              <a:off x="8167932" y="3559622"/>
              <a:ext cx="531539" cy="155710"/>
              <a:chOff x="1780525" y="2859350"/>
              <a:chExt cx="387250" cy="113450"/>
            </a:xfrm>
          </p:grpSpPr>
          <p:sp>
            <p:nvSpPr>
              <p:cNvPr id="2908" name="Google Shape;2908;p62">
                <a:extLst>
                  <a:ext uri="{FF2B5EF4-FFF2-40B4-BE49-F238E27FC236}">
                    <a16:creationId xmlns:a16="http://schemas.microsoft.com/office/drawing/2014/main" id="{0ABDE02B-9957-CD02-F768-C1662585059A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62">
                <a:extLst>
                  <a:ext uri="{FF2B5EF4-FFF2-40B4-BE49-F238E27FC236}">
                    <a16:creationId xmlns:a16="http://schemas.microsoft.com/office/drawing/2014/main" id="{19CFFE3D-7223-1CBA-E9EC-5183C83127DE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62">
                <a:extLst>
                  <a:ext uri="{FF2B5EF4-FFF2-40B4-BE49-F238E27FC236}">
                    <a16:creationId xmlns:a16="http://schemas.microsoft.com/office/drawing/2014/main" id="{49DD3E2D-4F42-46B1-6D23-EE7B593366FB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1" name="Google Shape;2911;p62">
              <a:extLst>
                <a:ext uri="{FF2B5EF4-FFF2-40B4-BE49-F238E27FC236}">
                  <a16:creationId xmlns:a16="http://schemas.microsoft.com/office/drawing/2014/main" id="{366ACB84-4A53-4225-5447-3867F654507F}"/>
                </a:ext>
              </a:extLst>
            </p:cNvPr>
            <p:cNvGrpSpPr/>
            <p:nvPr/>
          </p:nvGrpSpPr>
          <p:grpSpPr>
            <a:xfrm flipH="1">
              <a:off x="8167932" y="3853189"/>
              <a:ext cx="531539" cy="155710"/>
              <a:chOff x="1780525" y="2859350"/>
              <a:chExt cx="387250" cy="113450"/>
            </a:xfrm>
          </p:grpSpPr>
          <p:sp>
            <p:nvSpPr>
              <p:cNvPr id="2912" name="Google Shape;2912;p62">
                <a:extLst>
                  <a:ext uri="{FF2B5EF4-FFF2-40B4-BE49-F238E27FC236}">
                    <a16:creationId xmlns:a16="http://schemas.microsoft.com/office/drawing/2014/main" id="{1B2E94A3-FF9B-372A-9455-6AF3553AACCB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62">
                <a:extLst>
                  <a:ext uri="{FF2B5EF4-FFF2-40B4-BE49-F238E27FC236}">
                    <a16:creationId xmlns:a16="http://schemas.microsoft.com/office/drawing/2014/main" id="{2F499CBA-E1A3-0F6A-ECDD-D5649DE4098B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62">
                <a:extLst>
                  <a:ext uri="{FF2B5EF4-FFF2-40B4-BE49-F238E27FC236}">
                    <a16:creationId xmlns:a16="http://schemas.microsoft.com/office/drawing/2014/main" id="{17FC3E15-EA44-E474-762A-4EB0F5D3E8B4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5" name="Google Shape;2915;p62">
              <a:extLst>
                <a:ext uri="{FF2B5EF4-FFF2-40B4-BE49-F238E27FC236}">
                  <a16:creationId xmlns:a16="http://schemas.microsoft.com/office/drawing/2014/main" id="{539160EC-814A-02E2-C352-79362EB2982E}"/>
                </a:ext>
              </a:extLst>
            </p:cNvPr>
            <p:cNvGrpSpPr/>
            <p:nvPr/>
          </p:nvGrpSpPr>
          <p:grpSpPr>
            <a:xfrm flipH="1">
              <a:off x="8167932" y="4146757"/>
              <a:ext cx="531539" cy="155710"/>
              <a:chOff x="1780525" y="2859350"/>
              <a:chExt cx="387250" cy="113450"/>
            </a:xfrm>
          </p:grpSpPr>
          <p:sp>
            <p:nvSpPr>
              <p:cNvPr id="2916" name="Google Shape;2916;p62">
                <a:extLst>
                  <a:ext uri="{FF2B5EF4-FFF2-40B4-BE49-F238E27FC236}">
                    <a16:creationId xmlns:a16="http://schemas.microsoft.com/office/drawing/2014/main" id="{A09A7838-8158-D125-79A3-402B69B779F5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62">
                <a:extLst>
                  <a:ext uri="{FF2B5EF4-FFF2-40B4-BE49-F238E27FC236}">
                    <a16:creationId xmlns:a16="http://schemas.microsoft.com/office/drawing/2014/main" id="{10BF53F0-125E-4E67-7EFB-D4ED970DF601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8" name="Google Shape;2918;p62">
                <a:extLst>
                  <a:ext uri="{FF2B5EF4-FFF2-40B4-BE49-F238E27FC236}">
                    <a16:creationId xmlns:a16="http://schemas.microsoft.com/office/drawing/2014/main" id="{9231B733-3679-4762-3F69-819AB0DC3A06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9" name="Google Shape;2919;p62">
              <a:extLst>
                <a:ext uri="{FF2B5EF4-FFF2-40B4-BE49-F238E27FC236}">
                  <a16:creationId xmlns:a16="http://schemas.microsoft.com/office/drawing/2014/main" id="{24C761EE-2D84-0C74-A29D-5653EF1585E3}"/>
                </a:ext>
              </a:extLst>
            </p:cNvPr>
            <p:cNvGrpSpPr/>
            <p:nvPr/>
          </p:nvGrpSpPr>
          <p:grpSpPr>
            <a:xfrm flipH="1">
              <a:off x="8167932" y="4440325"/>
              <a:ext cx="531539" cy="155710"/>
              <a:chOff x="1780525" y="2859350"/>
              <a:chExt cx="387250" cy="113450"/>
            </a:xfrm>
          </p:grpSpPr>
          <p:sp>
            <p:nvSpPr>
              <p:cNvPr id="2920" name="Google Shape;2920;p62">
                <a:extLst>
                  <a:ext uri="{FF2B5EF4-FFF2-40B4-BE49-F238E27FC236}">
                    <a16:creationId xmlns:a16="http://schemas.microsoft.com/office/drawing/2014/main" id="{AC8F22E3-5BD9-68CC-0F9F-6A33BEC72C99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1" name="Google Shape;2921;p62">
                <a:extLst>
                  <a:ext uri="{FF2B5EF4-FFF2-40B4-BE49-F238E27FC236}">
                    <a16:creationId xmlns:a16="http://schemas.microsoft.com/office/drawing/2014/main" id="{1B888B5F-FCAC-A45F-C4FF-7D37419D4201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2" name="Google Shape;2922;p62">
                <a:extLst>
                  <a:ext uri="{FF2B5EF4-FFF2-40B4-BE49-F238E27FC236}">
                    <a16:creationId xmlns:a16="http://schemas.microsoft.com/office/drawing/2014/main" id="{A7547DD0-0B26-DC11-DB17-07EFDC07A14B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952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0" grpId="0" build="p" animBg="1"/>
      <p:bldP spid="2871" grpId="0" build="p" animBg="1"/>
      <p:bldP spid="287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3">
          <a:extLst>
            <a:ext uri="{FF2B5EF4-FFF2-40B4-BE49-F238E27FC236}">
              <a16:creationId xmlns:a16="http://schemas.microsoft.com/office/drawing/2014/main" id="{1CEC6370-4121-EDAE-DB94-A710989A5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A képen Animációs film, clipart, rajz, illusztráció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3105A0B2-D2CB-AA4D-3954-5F910CA87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2380080" cy="1685581"/>
          </a:xfrm>
          <a:prstGeom prst="rect">
            <a:avLst/>
          </a:prstGeom>
        </p:spPr>
      </p:pic>
      <p:sp>
        <p:nvSpPr>
          <p:cNvPr id="9" name="Google Shape;2309;p48">
            <a:extLst>
              <a:ext uri="{FF2B5EF4-FFF2-40B4-BE49-F238E27FC236}">
                <a16:creationId xmlns:a16="http://schemas.microsoft.com/office/drawing/2014/main" id="{22B1A667-5674-B950-B065-46D48B41AC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43201" y="209321"/>
            <a:ext cx="5834864" cy="134405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600" dirty="0"/>
              <a:t>LEARNING OUTCOME – </a:t>
            </a:r>
            <a:br>
              <a:rPr lang="hu-HU" sz="3600" dirty="0"/>
            </a:br>
            <a:r>
              <a:rPr lang="hu-HU" sz="3600" dirty="0"/>
              <a:t>THE CHANGE </a:t>
            </a:r>
            <a:r>
              <a:rPr lang="hu-HU" sz="1000" dirty="0"/>
              <a:t>(</a:t>
            </a:r>
            <a:r>
              <a:rPr lang="hu-HU" sz="1000" dirty="0" err="1"/>
              <a:t>Guide</a:t>
            </a:r>
            <a:r>
              <a:rPr lang="hu-HU" sz="1000" dirty="0"/>
              <a:t> p. 38)</a:t>
            </a:r>
            <a:endParaRPr sz="1000" dirty="0"/>
          </a:p>
        </p:txBody>
      </p:sp>
      <p:pic>
        <p:nvPicPr>
          <p:cNvPr id="11" name="Kép 10" descr="A képen szöveg, képernyőkép, Betűtípu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BA4E17C-5C56-76B6-A4A8-9299B4BE0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23" y="1938347"/>
            <a:ext cx="8702154" cy="27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7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3">
          <a:extLst>
            <a:ext uri="{FF2B5EF4-FFF2-40B4-BE49-F238E27FC236}">
              <a16:creationId xmlns:a16="http://schemas.microsoft.com/office/drawing/2014/main" id="{ECF6F057-BF2B-3063-C6B0-AC2B3E43C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A képen rajzfilm, Gyermekrajz, rajz, vázl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7B31CAA-FFBA-9A30-EE36-AB115F51D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52" y="0"/>
            <a:ext cx="2098025" cy="2098025"/>
          </a:xfrm>
          <a:prstGeom prst="rect">
            <a:avLst/>
          </a:prstGeom>
        </p:spPr>
      </p:pic>
      <p:sp>
        <p:nvSpPr>
          <p:cNvPr id="2" name="Google Shape;2309;p48">
            <a:extLst>
              <a:ext uri="{FF2B5EF4-FFF2-40B4-BE49-F238E27FC236}">
                <a16:creationId xmlns:a16="http://schemas.microsoft.com/office/drawing/2014/main" id="{7E9402E1-8658-BD25-6C02-082F4C46A0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43201" y="407623"/>
            <a:ext cx="5834864" cy="1233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hu-HU" sz="3600" dirty="0"/>
              <a:t>LEARNING OUTCOME – </a:t>
            </a:r>
            <a:br>
              <a:rPr lang="hu-HU" sz="3600" dirty="0"/>
            </a:br>
            <a:r>
              <a:rPr lang="hu-HU" sz="3600" dirty="0"/>
              <a:t>THE CHANGE </a:t>
            </a:r>
            <a:r>
              <a:rPr lang="hu-HU" sz="1000" dirty="0"/>
              <a:t>(</a:t>
            </a:r>
            <a:r>
              <a:rPr lang="hu-HU" sz="1000" dirty="0" err="1"/>
              <a:t>Guide</a:t>
            </a:r>
            <a:r>
              <a:rPr lang="hu-HU" sz="1000" dirty="0"/>
              <a:t> p. 38)</a:t>
            </a:r>
            <a:endParaRPr sz="1000" dirty="0"/>
          </a:p>
        </p:txBody>
      </p:sp>
      <p:pic>
        <p:nvPicPr>
          <p:cNvPr id="4" name="Kép 3" descr="A képen szöveg, képernyőkép, Betűtípus, szám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C0C416C-46C5-4477-3F14-5AD22429E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664" y="1909834"/>
            <a:ext cx="7240010" cy="308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537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2">
          <a:extLst>
            <a:ext uri="{FF2B5EF4-FFF2-40B4-BE49-F238E27FC236}">
              <a16:creationId xmlns:a16="http://schemas.microsoft.com/office/drawing/2014/main" id="{396BC069-8B2A-E385-F365-EA2E69EA4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3" name="Google Shape;3053;p65">
            <a:extLst>
              <a:ext uri="{FF2B5EF4-FFF2-40B4-BE49-F238E27FC236}">
                <a16:creationId xmlns:a16="http://schemas.microsoft.com/office/drawing/2014/main" id="{C4EA6D4C-E4A8-C256-4470-1C78AB49C38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36849" y="2447921"/>
            <a:ext cx="2213700" cy="22495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hu-HU" dirty="0"/>
              <a:t>Job </a:t>
            </a:r>
            <a:r>
              <a:rPr lang="hu-HU" dirty="0" err="1"/>
              <a:t>shadowing</a:t>
            </a:r>
            <a:r>
              <a:rPr lang="hu-HU" dirty="0"/>
              <a:t> </a:t>
            </a:r>
            <a:br>
              <a:rPr lang="hu-HU" dirty="0"/>
            </a:br>
            <a:r>
              <a:rPr lang="hu-HU" dirty="0"/>
              <a:t>(2-60 </a:t>
            </a:r>
            <a:r>
              <a:rPr lang="hu-HU" dirty="0" err="1"/>
              <a:t>days</a:t>
            </a:r>
            <a:r>
              <a:rPr lang="hu-HU" dirty="0"/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hu-H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hu-HU" dirty="0" err="1"/>
              <a:t>Teaching</a:t>
            </a:r>
            <a:r>
              <a:rPr lang="hu-HU" dirty="0"/>
              <a:t> / </a:t>
            </a:r>
            <a:r>
              <a:rPr lang="hu-HU" dirty="0" err="1"/>
              <a:t>training</a:t>
            </a:r>
            <a:r>
              <a:rPr lang="hu-HU" dirty="0"/>
              <a:t> </a:t>
            </a:r>
            <a:r>
              <a:rPr lang="hu-HU" dirty="0" err="1"/>
              <a:t>assignment</a:t>
            </a:r>
            <a:r>
              <a:rPr lang="hu-HU" dirty="0"/>
              <a:t> (2-365 </a:t>
            </a:r>
            <a:r>
              <a:rPr lang="hu-HU" dirty="0" err="1"/>
              <a:t>days</a:t>
            </a:r>
            <a:r>
              <a:rPr lang="hu-HU" dirty="0"/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hu-H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hu-HU" dirty="0" err="1"/>
              <a:t>Courses</a:t>
            </a:r>
            <a:r>
              <a:rPr lang="hu-HU" dirty="0"/>
              <a:t> and </a:t>
            </a:r>
            <a:r>
              <a:rPr lang="hu-HU" dirty="0" err="1"/>
              <a:t>trainings</a:t>
            </a:r>
            <a:r>
              <a:rPr lang="hu-HU" dirty="0"/>
              <a:t> (2-10 </a:t>
            </a:r>
            <a:r>
              <a:rPr lang="hu-HU" dirty="0" err="1"/>
              <a:t>days</a:t>
            </a:r>
            <a:r>
              <a:rPr lang="hu-HU" dirty="0"/>
              <a:t>)</a:t>
            </a:r>
          </a:p>
        </p:txBody>
      </p:sp>
      <p:sp>
        <p:nvSpPr>
          <p:cNvPr id="3054" name="Google Shape;3054;p65">
            <a:extLst>
              <a:ext uri="{FF2B5EF4-FFF2-40B4-BE49-F238E27FC236}">
                <a16:creationId xmlns:a16="http://schemas.microsoft.com/office/drawing/2014/main" id="{12DC000D-4788-A101-226D-0D7E4475B254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236825" y="1489539"/>
            <a:ext cx="2213700" cy="84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55" name="Google Shape;3055;p65">
            <a:extLst>
              <a:ext uri="{FF2B5EF4-FFF2-40B4-BE49-F238E27FC236}">
                <a16:creationId xmlns:a16="http://schemas.microsoft.com/office/drawing/2014/main" id="{5006CB52-FB0C-B4FB-0D41-0417E0B31B91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5929852" y="2447960"/>
            <a:ext cx="2213700" cy="22493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hu-HU" dirty="0" err="1"/>
              <a:t>Invited</a:t>
            </a:r>
            <a:r>
              <a:rPr lang="hu-HU" dirty="0"/>
              <a:t> </a:t>
            </a:r>
            <a:r>
              <a:rPr lang="hu-HU" dirty="0" err="1"/>
              <a:t>experts</a:t>
            </a:r>
            <a:r>
              <a:rPr lang="hu-HU" dirty="0"/>
              <a:t> </a:t>
            </a:r>
            <a:br>
              <a:rPr lang="hu-HU" dirty="0"/>
            </a:br>
            <a:r>
              <a:rPr lang="hu-HU" dirty="0"/>
              <a:t>(2-60 </a:t>
            </a:r>
            <a:r>
              <a:rPr lang="hu-HU" dirty="0" err="1"/>
              <a:t>days</a:t>
            </a:r>
            <a:r>
              <a:rPr lang="hu-HU" dirty="0"/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hu-HU" dirty="0" err="1"/>
              <a:t>Hosting</a:t>
            </a:r>
            <a:r>
              <a:rPr lang="hu-HU" dirty="0"/>
              <a:t> </a:t>
            </a:r>
            <a:r>
              <a:rPr lang="hu-HU" dirty="0" err="1"/>
              <a:t>teachers</a:t>
            </a:r>
            <a:r>
              <a:rPr lang="hu-HU" dirty="0"/>
              <a:t> and </a:t>
            </a:r>
            <a:r>
              <a:rPr lang="hu-HU" dirty="0" err="1"/>
              <a:t>educators</a:t>
            </a:r>
            <a:r>
              <a:rPr lang="hu-HU" dirty="0"/>
              <a:t> in </a:t>
            </a:r>
            <a:r>
              <a:rPr lang="hu-HU" dirty="0" err="1"/>
              <a:t>training</a:t>
            </a:r>
            <a:r>
              <a:rPr lang="hu-HU" dirty="0"/>
              <a:t> (10-365 </a:t>
            </a:r>
            <a:r>
              <a:rPr lang="hu-HU" dirty="0" err="1"/>
              <a:t>days</a:t>
            </a:r>
            <a:r>
              <a:rPr lang="hu-HU" dirty="0"/>
              <a:t>)</a:t>
            </a:r>
            <a:endParaRPr dirty="0"/>
          </a:p>
        </p:txBody>
      </p:sp>
      <p:sp>
        <p:nvSpPr>
          <p:cNvPr id="3056" name="Google Shape;3056;p65">
            <a:extLst>
              <a:ext uri="{FF2B5EF4-FFF2-40B4-BE49-F238E27FC236}">
                <a16:creationId xmlns:a16="http://schemas.microsoft.com/office/drawing/2014/main" id="{F69865F1-4788-27E8-6F26-876069CE6451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5929849" y="1489530"/>
            <a:ext cx="2213700" cy="84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57" name="Google Shape;3057;p65">
            <a:extLst>
              <a:ext uri="{FF2B5EF4-FFF2-40B4-BE49-F238E27FC236}">
                <a16:creationId xmlns:a16="http://schemas.microsoft.com/office/drawing/2014/main" id="{82A7ADE1-17C3-5536-E3FE-B71EBC3C76BA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3583351" y="2448026"/>
            <a:ext cx="2213700" cy="22493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hu-HU" dirty="0"/>
              <a:t>Group </a:t>
            </a:r>
            <a:r>
              <a:rPr lang="hu-HU" dirty="0" err="1"/>
              <a:t>mobility</a:t>
            </a:r>
            <a:r>
              <a:rPr lang="hu-HU" dirty="0"/>
              <a:t> of </a:t>
            </a:r>
            <a:r>
              <a:rPr lang="hu-HU" dirty="0" err="1"/>
              <a:t>pupils</a:t>
            </a:r>
            <a:r>
              <a:rPr lang="hu-HU" dirty="0"/>
              <a:t> (2-30 </a:t>
            </a:r>
            <a:r>
              <a:rPr lang="hu-HU" dirty="0" err="1"/>
              <a:t>days</a:t>
            </a:r>
            <a:r>
              <a:rPr lang="hu-HU" dirty="0"/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hu-HU" dirty="0" err="1"/>
              <a:t>Short-term</a:t>
            </a:r>
            <a:r>
              <a:rPr lang="hu-HU" dirty="0"/>
              <a:t> </a:t>
            </a:r>
            <a:r>
              <a:rPr lang="hu-HU" dirty="0" err="1"/>
              <a:t>mobility</a:t>
            </a:r>
            <a:r>
              <a:rPr lang="hu-HU" dirty="0"/>
              <a:t> of </a:t>
            </a:r>
            <a:r>
              <a:rPr lang="hu-HU" dirty="0" err="1"/>
              <a:t>pupils</a:t>
            </a:r>
            <a:r>
              <a:rPr lang="hu-HU" dirty="0"/>
              <a:t> (10-29 </a:t>
            </a:r>
            <a:r>
              <a:rPr lang="hu-HU" dirty="0" err="1"/>
              <a:t>days</a:t>
            </a:r>
            <a:r>
              <a:rPr lang="hu-HU" dirty="0"/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hu-HU" dirty="0"/>
              <a:t>Long-</a:t>
            </a:r>
            <a:r>
              <a:rPr lang="hu-HU" dirty="0" err="1"/>
              <a:t>term</a:t>
            </a:r>
            <a:r>
              <a:rPr lang="hu-HU" dirty="0"/>
              <a:t> </a:t>
            </a:r>
            <a:r>
              <a:rPr lang="hu-HU" dirty="0" err="1"/>
              <a:t>mobility</a:t>
            </a:r>
            <a:r>
              <a:rPr lang="hu-HU" dirty="0"/>
              <a:t> of </a:t>
            </a:r>
            <a:r>
              <a:rPr lang="hu-HU" dirty="0" err="1"/>
              <a:t>pupils</a:t>
            </a:r>
            <a:r>
              <a:rPr lang="hu-HU" dirty="0"/>
              <a:t> (30-365 </a:t>
            </a:r>
            <a:r>
              <a:rPr lang="hu-HU" dirty="0" err="1"/>
              <a:t>days</a:t>
            </a:r>
            <a:r>
              <a:rPr lang="hu-HU" dirty="0"/>
              <a:t>)</a:t>
            </a:r>
            <a:endParaRPr dirty="0"/>
          </a:p>
        </p:txBody>
      </p:sp>
      <p:sp>
        <p:nvSpPr>
          <p:cNvPr id="3058" name="Google Shape;3058;p65">
            <a:extLst>
              <a:ext uri="{FF2B5EF4-FFF2-40B4-BE49-F238E27FC236}">
                <a16:creationId xmlns:a16="http://schemas.microsoft.com/office/drawing/2014/main" id="{9494BA1F-B13F-79E9-1628-BDD9145570E0}"/>
              </a:ext>
            </a:extLst>
          </p:cNvPr>
          <p:cNvSpPr txBox="1">
            <a:spLocks noGrp="1"/>
          </p:cNvSpPr>
          <p:nvPr>
            <p:ph type="subTitle" idx="6"/>
          </p:nvPr>
        </p:nvSpPr>
        <p:spPr>
          <a:xfrm>
            <a:off x="3583337" y="1489525"/>
            <a:ext cx="2213700" cy="84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59" name="Google Shape;3059;p65">
            <a:extLst>
              <a:ext uri="{FF2B5EF4-FFF2-40B4-BE49-F238E27FC236}">
                <a16:creationId xmlns:a16="http://schemas.microsoft.com/office/drawing/2014/main" id="{5414DB9C-A6E2-94FE-1489-09730B99A68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hu-HU" sz="3200" dirty="0"/>
              <a:t>MOBILITY ACTIVITY – THE TOOL</a:t>
            </a:r>
            <a:endParaRPr dirty="0"/>
          </a:p>
        </p:txBody>
      </p:sp>
      <p:grpSp>
        <p:nvGrpSpPr>
          <p:cNvPr id="3060" name="Google Shape;3060;p65">
            <a:extLst>
              <a:ext uri="{FF2B5EF4-FFF2-40B4-BE49-F238E27FC236}">
                <a16:creationId xmlns:a16="http://schemas.microsoft.com/office/drawing/2014/main" id="{F428E7BA-9450-A6B0-8FBD-C519C0F41583}"/>
              </a:ext>
            </a:extLst>
          </p:cNvPr>
          <p:cNvGrpSpPr/>
          <p:nvPr/>
        </p:nvGrpSpPr>
        <p:grpSpPr>
          <a:xfrm flipH="1">
            <a:off x="415757" y="1449335"/>
            <a:ext cx="531539" cy="3091388"/>
            <a:chOff x="8167932" y="1504647"/>
            <a:chExt cx="531539" cy="3091388"/>
          </a:xfrm>
        </p:grpSpPr>
        <p:grpSp>
          <p:nvGrpSpPr>
            <p:cNvPr id="3061" name="Google Shape;3061;p65">
              <a:extLst>
                <a:ext uri="{FF2B5EF4-FFF2-40B4-BE49-F238E27FC236}">
                  <a16:creationId xmlns:a16="http://schemas.microsoft.com/office/drawing/2014/main" id="{1DE5AA15-1C3C-3F50-8BED-6E0735BF683E}"/>
                </a:ext>
              </a:extLst>
            </p:cNvPr>
            <p:cNvGrpSpPr/>
            <p:nvPr/>
          </p:nvGrpSpPr>
          <p:grpSpPr>
            <a:xfrm flipH="1">
              <a:off x="8167932" y="1504647"/>
              <a:ext cx="531539" cy="155710"/>
              <a:chOff x="1780525" y="2859350"/>
              <a:chExt cx="387250" cy="113450"/>
            </a:xfrm>
          </p:grpSpPr>
          <p:sp>
            <p:nvSpPr>
              <p:cNvPr id="3062" name="Google Shape;3062;p65">
                <a:extLst>
                  <a:ext uri="{FF2B5EF4-FFF2-40B4-BE49-F238E27FC236}">
                    <a16:creationId xmlns:a16="http://schemas.microsoft.com/office/drawing/2014/main" id="{18ED3600-51F8-7EAE-0AF9-E070409239B3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3" name="Google Shape;3063;p65">
                <a:extLst>
                  <a:ext uri="{FF2B5EF4-FFF2-40B4-BE49-F238E27FC236}">
                    <a16:creationId xmlns:a16="http://schemas.microsoft.com/office/drawing/2014/main" id="{87AB031D-750D-808F-68C8-511FD50DF086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4" name="Google Shape;3064;p65">
                <a:extLst>
                  <a:ext uri="{FF2B5EF4-FFF2-40B4-BE49-F238E27FC236}">
                    <a16:creationId xmlns:a16="http://schemas.microsoft.com/office/drawing/2014/main" id="{59AF8D82-1F99-CEAD-0A6A-5DED21E13D02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65" name="Google Shape;3065;p65">
              <a:extLst>
                <a:ext uri="{FF2B5EF4-FFF2-40B4-BE49-F238E27FC236}">
                  <a16:creationId xmlns:a16="http://schemas.microsoft.com/office/drawing/2014/main" id="{320862CB-6BD5-ECC0-E182-46FC747EBED1}"/>
                </a:ext>
              </a:extLst>
            </p:cNvPr>
            <p:cNvGrpSpPr/>
            <p:nvPr/>
          </p:nvGrpSpPr>
          <p:grpSpPr>
            <a:xfrm flipH="1">
              <a:off x="8167932" y="1798215"/>
              <a:ext cx="531539" cy="155710"/>
              <a:chOff x="1780525" y="2859350"/>
              <a:chExt cx="387250" cy="113450"/>
            </a:xfrm>
          </p:grpSpPr>
          <p:sp>
            <p:nvSpPr>
              <p:cNvPr id="3066" name="Google Shape;3066;p65">
                <a:extLst>
                  <a:ext uri="{FF2B5EF4-FFF2-40B4-BE49-F238E27FC236}">
                    <a16:creationId xmlns:a16="http://schemas.microsoft.com/office/drawing/2014/main" id="{325E5BA8-ABDA-E62B-131E-28A2239049A6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7" name="Google Shape;3067;p65">
                <a:extLst>
                  <a:ext uri="{FF2B5EF4-FFF2-40B4-BE49-F238E27FC236}">
                    <a16:creationId xmlns:a16="http://schemas.microsoft.com/office/drawing/2014/main" id="{82C3AFB6-8138-E886-5276-18FA8332BE57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8" name="Google Shape;3068;p65">
                <a:extLst>
                  <a:ext uri="{FF2B5EF4-FFF2-40B4-BE49-F238E27FC236}">
                    <a16:creationId xmlns:a16="http://schemas.microsoft.com/office/drawing/2014/main" id="{8478F6C2-0DD3-A8BB-6D2E-3C8990638FB8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69" name="Google Shape;3069;p65">
              <a:extLst>
                <a:ext uri="{FF2B5EF4-FFF2-40B4-BE49-F238E27FC236}">
                  <a16:creationId xmlns:a16="http://schemas.microsoft.com/office/drawing/2014/main" id="{A5885AB8-3890-682C-A164-5CCC5305EA2B}"/>
                </a:ext>
              </a:extLst>
            </p:cNvPr>
            <p:cNvGrpSpPr/>
            <p:nvPr/>
          </p:nvGrpSpPr>
          <p:grpSpPr>
            <a:xfrm flipH="1">
              <a:off x="8167932" y="2091783"/>
              <a:ext cx="531539" cy="155710"/>
              <a:chOff x="1780525" y="2859350"/>
              <a:chExt cx="387250" cy="113450"/>
            </a:xfrm>
          </p:grpSpPr>
          <p:sp>
            <p:nvSpPr>
              <p:cNvPr id="3070" name="Google Shape;3070;p65">
                <a:extLst>
                  <a:ext uri="{FF2B5EF4-FFF2-40B4-BE49-F238E27FC236}">
                    <a16:creationId xmlns:a16="http://schemas.microsoft.com/office/drawing/2014/main" id="{81379934-7BBE-A01F-17B5-7101A9F3F41C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1" name="Google Shape;3071;p65">
                <a:extLst>
                  <a:ext uri="{FF2B5EF4-FFF2-40B4-BE49-F238E27FC236}">
                    <a16:creationId xmlns:a16="http://schemas.microsoft.com/office/drawing/2014/main" id="{30262DFD-0A6B-2C09-4BBF-6A43C023472F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2" name="Google Shape;3072;p65">
                <a:extLst>
                  <a:ext uri="{FF2B5EF4-FFF2-40B4-BE49-F238E27FC236}">
                    <a16:creationId xmlns:a16="http://schemas.microsoft.com/office/drawing/2014/main" id="{90C0F83E-0DCE-0668-A4D3-19794A1B3BBD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73" name="Google Shape;3073;p65">
              <a:extLst>
                <a:ext uri="{FF2B5EF4-FFF2-40B4-BE49-F238E27FC236}">
                  <a16:creationId xmlns:a16="http://schemas.microsoft.com/office/drawing/2014/main" id="{1AE73E04-D95E-00E1-09DB-5630D503A9E9}"/>
                </a:ext>
              </a:extLst>
            </p:cNvPr>
            <p:cNvGrpSpPr/>
            <p:nvPr/>
          </p:nvGrpSpPr>
          <p:grpSpPr>
            <a:xfrm flipH="1">
              <a:off x="8167932" y="2385351"/>
              <a:ext cx="531539" cy="155710"/>
              <a:chOff x="1780525" y="2859350"/>
              <a:chExt cx="387250" cy="113450"/>
            </a:xfrm>
          </p:grpSpPr>
          <p:sp>
            <p:nvSpPr>
              <p:cNvPr id="3074" name="Google Shape;3074;p65">
                <a:extLst>
                  <a:ext uri="{FF2B5EF4-FFF2-40B4-BE49-F238E27FC236}">
                    <a16:creationId xmlns:a16="http://schemas.microsoft.com/office/drawing/2014/main" id="{AE7B6BE0-1D84-B275-4E94-6BA5DBA027DC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5" name="Google Shape;3075;p65">
                <a:extLst>
                  <a:ext uri="{FF2B5EF4-FFF2-40B4-BE49-F238E27FC236}">
                    <a16:creationId xmlns:a16="http://schemas.microsoft.com/office/drawing/2014/main" id="{083D6939-4963-10B1-0472-15399DFE6FD1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6" name="Google Shape;3076;p65">
                <a:extLst>
                  <a:ext uri="{FF2B5EF4-FFF2-40B4-BE49-F238E27FC236}">
                    <a16:creationId xmlns:a16="http://schemas.microsoft.com/office/drawing/2014/main" id="{4793DE64-4CFE-600D-C85C-E3E9DB63B35B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77" name="Google Shape;3077;p65">
              <a:extLst>
                <a:ext uri="{FF2B5EF4-FFF2-40B4-BE49-F238E27FC236}">
                  <a16:creationId xmlns:a16="http://schemas.microsoft.com/office/drawing/2014/main" id="{5890B5EE-506A-CF12-08F7-8FFD59C83CB5}"/>
                </a:ext>
              </a:extLst>
            </p:cNvPr>
            <p:cNvGrpSpPr/>
            <p:nvPr/>
          </p:nvGrpSpPr>
          <p:grpSpPr>
            <a:xfrm flipH="1">
              <a:off x="8167932" y="2678918"/>
              <a:ext cx="531539" cy="155710"/>
              <a:chOff x="1780525" y="2859350"/>
              <a:chExt cx="387250" cy="113450"/>
            </a:xfrm>
          </p:grpSpPr>
          <p:sp>
            <p:nvSpPr>
              <p:cNvPr id="3078" name="Google Shape;3078;p65">
                <a:extLst>
                  <a:ext uri="{FF2B5EF4-FFF2-40B4-BE49-F238E27FC236}">
                    <a16:creationId xmlns:a16="http://schemas.microsoft.com/office/drawing/2014/main" id="{B912B35C-5EC2-3768-FEC8-20312480BC6B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9" name="Google Shape;3079;p65">
                <a:extLst>
                  <a:ext uri="{FF2B5EF4-FFF2-40B4-BE49-F238E27FC236}">
                    <a16:creationId xmlns:a16="http://schemas.microsoft.com/office/drawing/2014/main" id="{3148E8A4-387A-0111-6A95-E9CDD71922E6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0" name="Google Shape;3080;p65">
                <a:extLst>
                  <a:ext uri="{FF2B5EF4-FFF2-40B4-BE49-F238E27FC236}">
                    <a16:creationId xmlns:a16="http://schemas.microsoft.com/office/drawing/2014/main" id="{8340AED7-3A89-9CC5-0702-06E6338D7D8C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81" name="Google Shape;3081;p65">
              <a:extLst>
                <a:ext uri="{FF2B5EF4-FFF2-40B4-BE49-F238E27FC236}">
                  <a16:creationId xmlns:a16="http://schemas.microsoft.com/office/drawing/2014/main" id="{87C5E4AB-3DB3-15BC-69C4-A7814EC0C90A}"/>
                </a:ext>
              </a:extLst>
            </p:cNvPr>
            <p:cNvGrpSpPr/>
            <p:nvPr/>
          </p:nvGrpSpPr>
          <p:grpSpPr>
            <a:xfrm flipH="1">
              <a:off x="8167932" y="2972486"/>
              <a:ext cx="531539" cy="155710"/>
              <a:chOff x="1780525" y="2859350"/>
              <a:chExt cx="387250" cy="113450"/>
            </a:xfrm>
          </p:grpSpPr>
          <p:sp>
            <p:nvSpPr>
              <p:cNvPr id="3082" name="Google Shape;3082;p65">
                <a:extLst>
                  <a:ext uri="{FF2B5EF4-FFF2-40B4-BE49-F238E27FC236}">
                    <a16:creationId xmlns:a16="http://schemas.microsoft.com/office/drawing/2014/main" id="{360207D0-3100-5A31-E7FE-53CFF4077A07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3" name="Google Shape;3083;p65">
                <a:extLst>
                  <a:ext uri="{FF2B5EF4-FFF2-40B4-BE49-F238E27FC236}">
                    <a16:creationId xmlns:a16="http://schemas.microsoft.com/office/drawing/2014/main" id="{EBD33F9A-D02F-CD5D-F6B4-0D3594AB5672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4" name="Google Shape;3084;p65">
                <a:extLst>
                  <a:ext uri="{FF2B5EF4-FFF2-40B4-BE49-F238E27FC236}">
                    <a16:creationId xmlns:a16="http://schemas.microsoft.com/office/drawing/2014/main" id="{37C94673-DE5E-E8C3-2755-575F134E6C3C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85" name="Google Shape;3085;p65">
              <a:extLst>
                <a:ext uri="{FF2B5EF4-FFF2-40B4-BE49-F238E27FC236}">
                  <a16:creationId xmlns:a16="http://schemas.microsoft.com/office/drawing/2014/main" id="{E714EF04-BE31-B26C-59BC-9977BEF148BB}"/>
                </a:ext>
              </a:extLst>
            </p:cNvPr>
            <p:cNvGrpSpPr/>
            <p:nvPr/>
          </p:nvGrpSpPr>
          <p:grpSpPr>
            <a:xfrm flipH="1">
              <a:off x="8167932" y="3266054"/>
              <a:ext cx="531539" cy="155710"/>
              <a:chOff x="1780525" y="2859350"/>
              <a:chExt cx="387250" cy="113450"/>
            </a:xfrm>
          </p:grpSpPr>
          <p:sp>
            <p:nvSpPr>
              <p:cNvPr id="3086" name="Google Shape;3086;p65">
                <a:extLst>
                  <a:ext uri="{FF2B5EF4-FFF2-40B4-BE49-F238E27FC236}">
                    <a16:creationId xmlns:a16="http://schemas.microsoft.com/office/drawing/2014/main" id="{D1914A30-CEC3-EA42-393E-015EC1466B29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7" name="Google Shape;3087;p65">
                <a:extLst>
                  <a:ext uri="{FF2B5EF4-FFF2-40B4-BE49-F238E27FC236}">
                    <a16:creationId xmlns:a16="http://schemas.microsoft.com/office/drawing/2014/main" id="{1A1F5D27-0AB9-2C3D-0F54-54B63FC6A909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8" name="Google Shape;3088;p65">
                <a:extLst>
                  <a:ext uri="{FF2B5EF4-FFF2-40B4-BE49-F238E27FC236}">
                    <a16:creationId xmlns:a16="http://schemas.microsoft.com/office/drawing/2014/main" id="{0853D4E5-42D4-0015-8BCB-3531B6969B9B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89" name="Google Shape;3089;p65">
              <a:extLst>
                <a:ext uri="{FF2B5EF4-FFF2-40B4-BE49-F238E27FC236}">
                  <a16:creationId xmlns:a16="http://schemas.microsoft.com/office/drawing/2014/main" id="{5AB0B3A1-7500-3706-DAFB-54C17E79AA10}"/>
                </a:ext>
              </a:extLst>
            </p:cNvPr>
            <p:cNvGrpSpPr/>
            <p:nvPr/>
          </p:nvGrpSpPr>
          <p:grpSpPr>
            <a:xfrm flipH="1">
              <a:off x="8167932" y="3559622"/>
              <a:ext cx="531539" cy="155710"/>
              <a:chOff x="1780525" y="2859350"/>
              <a:chExt cx="387250" cy="113450"/>
            </a:xfrm>
          </p:grpSpPr>
          <p:sp>
            <p:nvSpPr>
              <p:cNvPr id="3090" name="Google Shape;3090;p65">
                <a:extLst>
                  <a:ext uri="{FF2B5EF4-FFF2-40B4-BE49-F238E27FC236}">
                    <a16:creationId xmlns:a16="http://schemas.microsoft.com/office/drawing/2014/main" id="{51E9663B-E3E9-A299-7788-D946CA85D65C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1" name="Google Shape;3091;p65">
                <a:extLst>
                  <a:ext uri="{FF2B5EF4-FFF2-40B4-BE49-F238E27FC236}">
                    <a16:creationId xmlns:a16="http://schemas.microsoft.com/office/drawing/2014/main" id="{1B30479A-4464-766E-39C5-B7717161B935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2" name="Google Shape;3092;p65">
                <a:extLst>
                  <a:ext uri="{FF2B5EF4-FFF2-40B4-BE49-F238E27FC236}">
                    <a16:creationId xmlns:a16="http://schemas.microsoft.com/office/drawing/2014/main" id="{FDEA5A20-9936-97DE-6015-53F6842DC61B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93" name="Google Shape;3093;p65">
              <a:extLst>
                <a:ext uri="{FF2B5EF4-FFF2-40B4-BE49-F238E27FC236}">
                  <a16:creationId xmlns:a16="http://schemas.microsoft.com/office/drawing/2014/main" id="{2DC50EA4-41B3-F280-AB7A-1E62EB147505}"/>
                </a:ext>
              </a:extLst>
            </p:cNvPr>
            <p:cNvGrpSpPr/>
            <p:nvPr/>
          </p:nvGrpSpPr>
          <p:grpSpPr>
            <a:xfrm flipH="1">
              <a:off x="8167932" y="3853189"/>
              <a:ext cx="531539" cy="155710"/>
              <a:chOff x="1780525" y="2859350"/>
              <a:chExt cx="387250" cy="113450"/>
            </a:xfrm>
          </p:grpSpPr>
          <p:sp>
            <p:nvSpPr>
              <p:cNvPr id="3094" name="Google Shape;3094;p65">
                <a:extLst>
                  <a:ext uri="{FF2B5EF4-FFF2-40B4-BE49-F238E27FC236}">
                    <a16:creationId xmlns:a16="http://schemas.microsoft.com/office/drawing/2014/main" id="{E6ABEBBA-B101-CF68-A617-3A492883911F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5" name="Google Shape;3095;p65">
                <a:extLst>
                  <a:ext uri="{FF2B5EF4-FFF2-40B4-BE49-F238E27FC236}">
                    <a16:creationId xmlns:a16="http://schemas.microsoft.com/office/drawing/2014/main" id="{2D949D9F-6BE4-E66C-EE5F-3681076DA8C9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6" name="Google Shape;3096;p65">
                <a:extLst>
                  <a:ext uri="{FF2B5EF4-FFF2-40B4-BE49-F238E27FC236}">
                    <a16:creationId xmlns:a16="http://schemas.microsoft.com/office/drawing/2014/main" id="{9358394B-60F8-2AAB-D96F-ADFBF194C169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97" name="Google Shape;3097;p65">
              <a:extLst>
                <a:ext uri="{FF2B5EF4-FFF2-40B4-BE49-F238E27FC236}">
                  <a16:creationId xmlns:a16="http://schemas.microsoft.com/office/drawing/2014/main" id="{FD05968B-144E-AF43-4ED9-B7C890B6CEE0}"/>
                </a:ext>
              </a:extLst>
            </p:cNvPr>
            <p:cNvGrpSpPr/>
            <p:nvPr/>
          </p:nvGrpSpPr>
          <p:grpSpPr>
            <a:xfrm flipH="1">
              <a:off x="8167932" y="4146757"/>
              <a:ext cx="531539" cy="155710"/>
              <a:chOff x="1780525" y="2859350"/>
              <a:chExt cx="387250" cy="113450"/>
            </a:xfrm>
          </p:grpSpPr>
          <p:sp>
            <p:nvSpPr>
              <p:cNvPr id="3098" name="Google Shape;3098;p65">
                <a:extLst>
                  <a:ext uri="{FF2B5EF4-FFF2-40B4-BE49-F238E27FC236}">
                    <a16:creationId xmlns:a16="http://schemas.microsoft.com/office/drawing/2014/main" id="{8E8808A4-4CBC-32EE-6092-A6E76D7B95FD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9" name="Google Shape;3099;p65">
                <a:extLst>
                  <a:ext uri="{FF2B5EF4-FFF2-40B4-BE49-F238E27FC236}">
                    <a16:creationId xmlns:a16="http://schemas.microsoft.com/office/drawing/2014/main" id="{B1BF5A89-8772-39A0-B6BA-58E7635115F4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0" name="Google Shape;3100;p65">
                <a:extLst>
                  <a:ext uri="{FF2B5EF4-FFF2-40B4-BE49-F238E27FC236}">
                    <a16:creationId xmlns:a16="http://schemas.microsoft.com/office/drawing/2014/main" id="{B00813FD-D586-B90B-2EA1-600B1CD527EB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01" name="Google Shape;3101;p65">
              <a:extLst>
                <a:ext uri="{FF2B5EF4-FFF2-40B4-BE49-F238E27FC236}">
                  <a16:creationId xmlns:a16="http://schemas.microsoft.com/office/drawing/2014/main" id="{82841E1B-AC2D-9BC5-99DC-3B9871F27A77}"/>
                </a:ext>
              </a:extLst>
            </p:cNvPr>
            <p:cNvGrpSpPr/>
            <p:nvPr/>
          </p:nvGrpSpPr>
          <p:grpSpPr>
            <a:xfrm flipH="1">
              <a:off x="8167932" y="4440325"/>
              <a:ext cx="531539" cy="155710"/>
              <a:chOff x="1780525" y="2859350"/>
              <a:chExt cx="387250" cy="113450"/>
            </a:xfrm>
          </p:grpSpPr>
          <p:sp>
            <p:nvSpPr>
              <p:cNvPr id="3102" name="Google Shape;3102;p65">
                <a:extLst>
                  <a:ext uri="{FF2B5EF4-FFF2-40B4-BE49-F238E27FC236}">
                    <a16:creationId xmlns:a16="http://schemas.microsoft.com/office/drawing/2014/main" id="{A686B52E-5BAC-B222-5C84-8DBED772CFD7}"/>
                  </a:ext>
                </a:extLst>
              </p:cNvPr>
              <p:cNvSpPr/>
              <p:nvPr/>
            </p:nvSpPr>
            <p:spPr>
              <a:xfrm rot="-5400000">
                <a:off x="2078463" y="2883488"/>
                <a:ext cx="1134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2607" extrusionOk="0">
                    <a:moveTo>
                      <a:pt x="1" y="2607"/>
                    </a:moveTo>
                    <a:lnTo>
                      <a:pt x="4537" y="2607"/>
                    </a:lnTo>
                    <a:lnTo>
                      <a:pt x="4537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>
                  <a:alpha val="608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3" name="Google Shape;3103;p65">
                <a:extLst>
                  <a:ext uri="{FF2B5EF4-FFF2-40B4-BE49-F238E27FC236}">
                    <a16:creationId xmlns:a16="http://schemas.microsoft.com/office/drawing/2014/main" id="{62C2CA7D-1436-8874-7255-33AA6369DED7}"/>
                  </a:ext>
                </a:extLst>
              </p:cNvPr>
              <p:cNvSpPr/>
              <p:nvPr/>
            </p:nvSpPr>
            <p:spPr>
              <a:xfrm rot="-5400000">
                <a:off x="1950025" y="27575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301" y="1"/>
                      <a:pt x="0" y="302"/>
                      <a:pt x="0" y="653"/>
                    </a:cubicBezTo>
                    <a:lnTo>
                      <a:pt x="0" y="14237"/>
                    </a:lnTo>
                    <a:cubicBezTo>
                      <a:pt x="0" y="14588"/>
                      <a:pt x="301" y="14863"/>
                      <a:pt x="652" y="14863"/>
                    </a:cubicBezTo>
                    <a:cubicBezTo>
                      <a:pt x="1003" y="14863"/>
                      <a:pt x="1303" y="14588"/>
                      <a:pt x="1303" y="14237"/>
                    </a:cubicBezTo>
                    <a:lnTo>
                      <a:pt x="1303" y="653"/>
                    </a:lnTo>
                    <a:cubicBezTo>
                      <a:pt x="1303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4" name="Google Shape;3104;p65">
                <a:extLst>
                  <a:ext uri="{FF2B5EF4-FFF2-40B4-BE49-F238E27FC236}">
                    <a16:creationId xmlns:a16="http://schemas.microsoft.com/office/drawing/2014/main" id="{3B7BB900-8B59-EE4F-F511-9E951863C602}"/>
                  </a:ext>
                </a:extLst>
              </p:cNvPr>
              <p:cNvSpPr/>
              <p:nvPr/>
            </p:nvSpPr>
            <p:spPr>
              <a:xfrm rot="-5400000">
                <a:off x="1950025" y="2703025"/>
                <a:ext cx="32600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1304" h="14864" extrusionOk="0">
                    <a:moveTo>
                      <a:pt x="652" y="1"/>
                    </a:moveTo>
                    <a:cubicBezTo>
                      <a:pt x="276" y="1"/>
                      <a:pt x="1" y="302"/>
                      <a:pt x="1" y="653"/>
                    </a:cubicBezTo>
                    <a:lnTo>
                      <a:pt x="1" y="14237"/>
                    </a:lnTo>
                    <a:cubicBezTo>
                      <a:pt x="1" y="14588"/>
                      <a:pt x="276" y="14863"/>
                      <a:pt x="652" y="14863"/>
                    </a:cubicBezTo>
                    <a:cubicBezTo>
                      <a:pt x="1003" y="14863"/>
                      <a:pt x="1304" y="14588"/>
                      <a:pt x="1304" y="14237"/>
                    </a:cubicBezTo>
                    <a:lnTo>
                      <a:pt x="1304" y="653"/>
                    </a:lnTo>
                    <a:cubicBezTo>
                      <a:pt x="1304" y="302"/>
                      <a:pt x="1003" y="1"/>
                      <a:pt x="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" name="Kép 4" descr="A képen rajzfilm, Gyermekrajz, rajz, vázl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88A2F77-7AB2-B6CB-B7B4-EEB60CF55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46" y="1350187"/>
            <a:ext cx="996002" cy="996002"/>
          </a:xfrm>
          <a:prstGeom prst="rect">
            <a:avLst/>
          </a:prstGeom>
        </p:spPr>
      </p:pic>
      <p:pic>
        <p:nvPicPr>
          <p:cNvPr id="7" name="Kép 6" descr="A képen Animációs film, clipart, rajz, illusztráció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80C7745-712A-7025-4989-1732A9DF0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730" y="1574240"/>
            <a:ext cx="1044712" cy="739869"/>
          </a:xfrm>
          <a:prstGeom prst="rect">
            <a:avLst/>
          </a:prstGeom>
        </p:spPr>
      </p:pic>
      <p:pic>
        <p:nvPicPr>
          <p:cNvPr id="9" name="Kép 8" descr="A képen könyv, ajtó, festmény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24B2B1A-DB2C-D753-3BC7-52934D0391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884" y="1574240"/>
            <a:ext cx="1067799" cy="71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5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3">
          <a:extLst>
            <a:ext uri="{FF2B5EF4-FFF2-40B4-BE49-F238E27FC236}">
              <a16:creationId xmlns:a16="http://schemas.microsoft.com/office/drawing/2014/main" id="{30C42CF3-D2D2-A205-9389-AEE472689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09;p48">
            <a:extLst>
              <a:ext uri="{FF2B5EF4-FFF2-40B4-BE49-F238E27FC236}">
                <a16:creationId xmlns:a16="http://schemas.microsoft.com/office/drawing/2014/main" id="{3E666762-FEB9-29F0-393D-FE6929F58F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43201" y="407623"/>
            <a:ext cx="5834864" cy="1233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hu-HU" sz="3600" dirty="0"/>
              <a:t>ALL MOBILITY ACTIVITIES MUST BE.. </a:t>
            </a:r>
            <a:r>
              <a:rPr lang="hu-HU" sz="1000" dirty="0"/>
              <a:t>(</a:t>
            </a:r>
            <a:r>
              <a:rPr lang="hu-HU" sz="1000" dirty="0" err="1"/>
              <a:t>Guide</a:t>
            </a:r>
            <a:r>
              <a:rPr lang="hu-HU" sz="1000" dirty="0"/>
              <a:t> p. 105)</a:t>
            </a:r>
            <a:endParaRPr sz="1000" dirty="0"/>
          </a:p>
        </p:txBody>
      </p:sp>
      <p:grpSp>
        <p:nvGrpSpPr>
          <p:cNvPr id="3" name="Google Shape;11418;p80">
            <a:extLst>
              <a:ext uri="{FF2B5EF4-FFF2-40B4-BE49-F238E27FC236}">
                <a16:creationId xmlns:a16="http://schemas.microsoft.com/office/drawing/2014/main" id="{69354365-63B4-EA41-1811-9CB996687055}"/>
              </a:ext>
            </a:extLst>
          </p:cNvPr>
          <p:cNvGrpSpPr/>
          <p:nvPr/>
        </p:nvGrpSpPr>
        <p:grpSpPr>
          <a:xfrm>
            <a:off x="565935" y="407623"/>
            <a:ext cx="1328966" cy="1233890"/>
            <a:chOff x="775325" y="4143525"/>
            <a:chExt cx="468776" cy="468884"/>
          </a:xfrm>
        </p:grpSpPr>
        <p:sp>
          <p:nvSpPr>
            <p:cNvPr id="5" name="Google Shape;11419;p80">
              <a:extLst>
                <a:ext uri="{FF2B5EF4-FFF2-40B4-BE49-F238E27FC236}">
                  <a16:creationId xmlns:a16="http://schemas.microsoft.com/office/drawing/2014/main" id="{E88DEECD-46C9-FA51-B30B-7698D7D70CDF}"/>
                </a:ext>
              </a:extLst>
            </p:cNvPr>
            <p:cNvSpPr/>
            <p:nvPr/>
          </p:nvSpPr>
          <p:spPr>
            <a:xfrm>
              <a:off x="851953" y="4143525"/>
              <a:ext cx="392147" cy="390479"/>
            </a:xfrm>
            <a:custGeom>
              <a:avLst/>
              <a:gdLst/>
              <a:ahLst/>
              <a:cxnLst/>
              <a:rect l="l" t="t" r="r" b="b"/>
              <a:pathLst>
                <a:path w="36428" h="36273" extrusionOk="0">
                  <a:moveTo>
                    <a:pt x="31907" y="5435"/>
                  </a:moveTo>
                  <a:lnTo>
                    <a:pt x="20788" y="22612"/>
                  </a:lnTo>
                  <a:lnTo>
                    <a:pt x="18511" y="26131"/>
                  </a:lnTo>
                  <a:lnTo>
                    <a:pt x="8884" y="28458"/>
                  </a:lnTo>
                  <a:lnTo>
                    <a:pt x="31907" y="5435"/>
                  </a:lnTo>
                  <a:close/>
                  <a:moveTo>
                    <a:pt x="35713" y="94"/>
                  </a:moveTo>
                  <a:cubicBezTo>
                    <a:pt x="35665" y="94"/>
                    <a:pt x="35615" y="100"/>
                    <a:pt x="35565" y="112"/>
                  </a:cubicBezTo>
                  <a:lnTo>
                    <a:pt x="35564" y="112"/>
                  </a:lnTo>
                  <a:cubicBezTo>
                    <a:pt x="35555" y="114"/>
                    <a:pt x="36041" y="1"/>
                    <a:pt x="660" y="8270"/>
                  </a:cubicBezTo>
                  <a:cubicBezTo>
                    <a:pt x="169" y="8385"/>
                    <a:pt x="0" y="8998"/>
                    <a:pt x="362" y="9348"/>
                  </a:cubicBezTo>
                  <a:lnTo>
                    <a:pt x="1592" y="10537"/>
                  </a:lnTo>
                  <a:cubicBezTo>
                    <a:pt x="1716" y="10656"/>
                    <a:pt x="1875" y="10715"/>
                    <a:pt x="2034" y="10715"/>
                  </a:cubicBezTo>
                  <a:cubicBezTo>
                    <a:pt x="2201" y="10715"/>
                    <a:pt x="2368" y="10650"/>
                    <a:pt x="2493" y="10522"/>
                  </a:cubicBezTo>
                  <a:cubicBezTo>
                    <a:pt x="2737" y="10269"/>
                    <a:pt x="2730" y="9866"/>
                    <a:pt x="2477" y="9621"/>
                  </a:cubicBezTo>
                  <a:lnTo>
                    <a:pt x="2087" y="9244"/>
                  </a:lnTo>
                  <a:lnTo>
                    <a:pt x="32295" y="2184"/>
                  </a:lnTo>
                  <a:lnTo>
                    <a:pt x="32295" y="2184"/>
                  </a:lnTo>
                  <a:lnTo>
                    <a:pt x="9830" y="16725"/>
                  </a:lnTo>
                  <a:lnTo>
                    <a:pt x="4431" y="11509"/>
                  </a:lnTo>
                  <a:cubicBezTo>
                    <a:pt x="4307" y="11389"/>
                    <a:pt x="4148" y="11330"/>
                    <a:pt x="3988" y="11330"/>
                  </a:cubicBezTo>
                  <a:cubicBezTo>
                    <a:pt x="3821" y="11330"/>
                    <a:pt x="3655" y="11395"/>
                    <a:pt x="3530" y="11524"/>
                  </a:cubicBezTo>
                  <a:cubicBezTo>
                    <a:pt x="3286" y="11777"/>
                    <a:pt x="3293" y="12180"/>
                    <a:pt x="3546" y="12423"/>
                  </a:cubicBezTo>
                  <a:lnTo>
                    <a:pt x="9046" y="17739"/>
                  </a:lnTo>
                  <a:lnTo>
                    <a:pt x="7766" y="23038"/>
                  </a:lnTo>
                  <a:cubicBezTo>
                    <a:pt x="7683" y="23379"/>
                    <a:pt x="7894" y="23723"/>
                    <a:pt x="8235" y="23806"/>
                  </a:cubicBezTo>
                  <a:cubicBezTo>
                    <a:pt x="8286" y="23818"/>
                    <a:pt x="8336" y="23824"/>
                    <a:pt x="8385" y="23824"/>
                  </a:cubicBezTo>
                  <a:cubicBezTo>
                    <a:pt x="8673" y="23824"/>
                    <a:pt x="8933" y="23628"/>
                    <a:pt x="9004" y="23337"/>
                  </a:cubicBezTo>
                  <a:lnTo>
                    <a:pt x="10311" y="17931"/>
                  </a:lnTo>
                  <a:lnTo>
                    <a:pt x="13829" y="15653"/>
                  </a:lnTo>
                  <a:lnTo>
                    <a:pt x="31005" y="4534"/>
                  </a:lnTo>
                  <a:lnTo>
                    <a:pt x="7983" y="27557"/>
                  </a:lnTo>
                  <a:lnTo>
                    <a:pt x="8365" y="25976"/>
                  </a:lnTo>
                  <a:cubicBezTo>
                    <a:pt x="8448" y="25634"/>
                    <a:pt x="8238" y="25290"/>
                    <a:pt x="7896" y="25208"/>
                  </a:cubicBezTo>
                  <a:cubicBezTo>
                    <a:pt x="7846" y="25195"/>
                    <a:pt x="7795" y="25190"/>
                    <a:pt x="7746" y="25190"/>
                  </a:cubicBezTo>
                  <a:cubicBezTo>
                    <a:pt x="7458" y="25190"/>
                    <a:pt x="7199" y="25385"/>
                    <a:pt x="7128" y="25677"/>
                  </a:cubicBezTo>
                  <a:lnTo>
                    <a:pt x="6213" y="29459"/>
                  </a:lnTo>
                  <a:cubicBezTo>
                    <a:pt x="6114" y="29868"/>
                    <a:pt x="6434" y="30245"/>
                    <a:pt x="6831" y="30245"/>
                  </a:cubicBezTo>
                  <a:cubicBezTo>
                    <a:pt x="6880" y="30245"/>
                    <a:pt x="6931" y="30239"/>
                    <a:pt x="6981" y="30227"/>
                  </a:cubicBezTo>
                  <a:lnTo>
                    <a:pt x="18702" y="27394"/>
                  </a:lnTo>
                  <a:lnTo>
                    <a:pt x="27093" y="36078"/>
                  </a:lnTo>
                  <a:cubicBezTo>
                    <a:pt x="27222" y="36211"/>
                    <a:pt x="27386" y="36272"/>
                    <a:pt x="27548" y="36272"/>
                  </a:cubicBezTo>
                  <a:cubicBezTo>
                    <a:pt x="27827" y="36272"/>
                    <a:pt x="28099" y="36091"/>
                    <a:pt x="28171" y="35781"/>
                  </a:cubicBezTo>
                  <a:lnTo>
                    <a:pt x="33640" y="12387"/>
                  </a:lnTo>
                  <a:cubicBezTo>
                    <a:pt x="33719" y="12044"/>
                    <a:pt x="33506" y="11702"/>
                    <a:pt x="33164" y="11622"/>
                  </a:cubicBezTo>
                  <a:cubicBezTo>
                    <a:pt x="33115" y="11611"/>
                    <a:pt x="33067" y="11605"/>
                    <a:pt x="33018" y="11605"/>
                  </a:cubicBezTo>
                  <a:cubicBezTo>
                    <a:pt x="32729" y="11605"/>
                    <a:pt x="32467" y="11803"/>
                    <a:pt x="32399" y="12097"/>
                  </a:cubicBezTo>
                  <a:lnTo>
                    <a:pt x="27197" y="34353"/>
                  </a:lnTo>
                  <a:lnTo>
                    <a:pt x="19716" y="26610"/>
                  </a:lnTo>
                  <a:lnTo>
                    <a:pt x="34258" y="4147"/>
                  </a:lnTo>
                  <a:lnTo>
                    <a:pt x="33017" y="9453"/>
                  </a:lnTo>
                  <a:cubicBezTo>
                    <a:pt x="32938" y="9796"/>
                    <a:pt x="33150" y="10138"/>
                    <a:pt x="33492" y="10218"/>
                  </a:cubicBezTo>
                  <a:cubicBezTo>
                    <a:pt x="33541" y="10229"/>
                    <a:pt x="33590" y="10235"/>
                    <a:pt x="33638" y="10235"/>
                  </a:cubicBezTo>
                  <a:cubicBezTo>
                    <a:pt x="33927" y="10235"/>
                    <a:pt x="34189" y="10037"/>
                    <a:pt x="34256" y="9743"/>
                  </a:cubicBezTo>
                  <a:lnTo>
                    <a:pt x="36328" y="880"/>
                  </a:lnTo>
                  <a:cubicBezTo>
                    <a:pt x="36427" y="473"/>
                    <a:pt x="36107" y="94"/>
                    <a:pt x="35713" y="94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1420;p80">
              <a:extLst>
                <a:ext uri="{FF2B5EF4-FFF2-40B4-BE49-F238E27FC236}">
                  <a16:creationId xmlns:a16="http://schemas.microsoft.com/office/drawing/2014/main" id="{D91DED38-01F0-F9AB-95BF-BFED58045D27}"/>
                </a:ext>
              </a:extLst>
            </p:cNvPr>
            <p:cNvSpPr/>
            <p:nvPr/>
          </p:nvSpPr>
          <p:spPr>
            <a:xfrm>
              <a:off x="775325" y="4505404"/>
              <a:ext cx="108339" cy="107004"/>
            </a:xfrm>
            <a:custGeom>
              <a:avLst/>
              <a:gdLst/>
              <a:ahLst/>
              <a:cxnLst/>
              <a:rect l="l" t="t" r="r" b="b"/>
              <a:pathLst>
                <a:path w="10064" h="9940" extrusionOk="0">
                  <a:moveTo>
                    <a:pt x="9365" y="0"/>
                  </a:moveTo>
                  <a:cubicBezTo>
                    <a:pt x="9202" y="0"/>
                    <a:pt x="9039" y="63"/>
                    <a:pt x="8915" y="187"/>
                  </a:cubicBezTo>
                  <a:lnTo>
                    <a:pt x="249" y="8852"/>
                  </a:lnTo>
                  <a:cubicBezTo>
                    <a:pt x="0" y="9100"/>
                    <a:pt x="0" y="9503"/>
                    <a:pt x="249" y="9753"/>
                  </a:cubicBezTo>
                  <a:cubicBezTo>
                    <a:pt x="373" y="9877"/>
                    <a:pt x="536" y="9939"/>
                    <a:pt x="699" y="9939"/>
                  </a:cubicBezTo>
                  <a:cubicBezTo>
                    <a:pt x="862" y="9939"/>
                    <a:pt x="1025" y="9877"/>
                    <a:pt x="1149" y="9753"/>
                  </a:cubicBezTo>
                  <a:lnTo>
                    <a:pt x="9816" y="1087"/>
                  </a:lnTo>
                  <a:cubicBezTo>
                    <a:pt x="10064" y="838"/>
                    <a:pt x="10064" y="435"/>
                    <a:pt x="9816" y="187"/>
                  </a:cubicBezTo>
                  <a:cubicBezTo>
                    <a:pt x="9691" y="63"/>
                    <a:pt x="9528" y="0"/>
                    <a:pt x="936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1421;p80">
              <a:extLst>
                <a:ext uri="{FF2B5EF4-FFF2-40B4-BE49-F238E27FC236}">
                  <a16:creationId xmlns:a16="http://schemas.microsoft.com/office/drawing/2014/main" id="{BE205A07-E81A-6A8B-1D89-63C76E05AA03}"/>
                </a:ext>
              </a:extLst>
            </p:cNvPr>
            <p:cNvSpPr/>
            <p:nvPr/>
          </p:nvSpPr>
          <p:spPr>
            <a:xfrm>
              <a:off x="775325" y="4437806"/>
              <a:ext cx="75430" cy="74085"/>
            </a:xfrm>
            <a:custGeom>
              <a:avLst/>
              <a:gdLst/>
              <a:ahLst/>
              <a:cxnLst/>
              <a:rect l="l" t="t" r="r" b="b"/>
              <a:pathLst>
                <a:path w="7007" h="6882" extrusionOk="0">
                  <a:moveTo>
                    <a:pt x="6307" y="0"/>
                  </a:moveTo>
                  <a:cubicBezTo>
                    <a:pt x="6144" y="0"/>
                    <a:pt x="5981" y="62"/>
                    <a:pt x="5857" y="186"/>
                  </a:cubicBezTo>
                  <a:lnTo>
                    <a:pt x="249" y="5794"/>
                  </a:lnTo>
                  <a:cubicBezTo>
                    <a:pt x="0" y="6044"/>
                    <a:pt x="0" y="6445"/>
                    <a:pt x="249" y="6695"/>
                  </a:cubicBezTo>
                  <a:cubicBezTo>
                    <a:pt x="374" y="6819"/>
                    <a:pt x="537" y="6881"/>
                    <a:pt x="699" y="6881"/>
                  </a:cubicBezTo>
                  <a:cubicBezTo>
                    <a:pt x="862" y="6881"/>
                    <a:pt x="1025" y="6819"/>
                    <a:pt x="1149" y="6695"/>
                  </a:cubicBezTo>
                  <a:lnTo>
                    <a:pt x="6757" y="1087"/>
                  </a:lnTo>
                  <a:cubicBezTo>
                    <a:pt x="7006" y="839"/>
                    <a:pt x="7006" y="436"/>
                    <a:pt x="6757" y="186"/>
                  </a:cubicBezTo>
                  <a:cubicBezTo>
                    <a:pt x="6633" y="62"/>
                    <a:pt x="6470" y="0"/>
                    <a:pt x="630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422;p80">
              <a:extLst>
                <a:ext uri="{FF2B5EF4-FFF2-40B4-BE49-F238E27FC236}">
                  <a16:creationId xmlns:a16="http://schemas.microsoft.com/office/drawing/2014/main" id="{B2AFA432-0717-D327-E17E-80F4B37C1DCD}"/>
                </a:ext>
              </a:extLst>
            </p:cNvPr>
            <p:cNvSpPr/>
            <p:nvPr/>
          </p:nvSpPr>
          <p:spPr>
            <a:xfrm>
              <a:off x="875829" y="4538289"/>
              <a:ext cx="75409" cy="74085"/>
            </a:xfrm>
            <a:custGeom>
              <a:avLst/>
              <a:gdLst/>
              <a:ahLst/>
              <a:cxnLst/>
              <a:rect l="l" t="t" r="r" b="b"/>
              <a:pathLst>
                <a:path w="7005" h="6882" extrusionOk="0">
                  <a:moveTo>
                    <a:pt x="6306" y="1"/>
                  </a:moveTo>
                  <a:cubicBezTo>
                    <a:pt x="6143" y="1"/>
                    <a:pt x="5980" y="63"/>
                    <a:pt x="5856" y="188"/>
                  </a:cubicBezTo>
                  <a:lnTo>
                    <a:pt x="248" y="5795"/>
                  </a:lnTo>
                  <a:cubicBezTo>
                    <a:pt x="0" y="6044"/>
                    <a:pt x="0" y="6447"/>
                    <a:pt x="248" y="6695"/>
                  </a:cubicBezTo>
                  <a:cubicBezTo>
                    <a:pt x="372" y="6819"/>
                    <a:pt x="535" y="6882"/>
                    <a:pt x="699" y="6882"/>
                  </a:cubicBezTo>
                  <a:cubicBezTo>
                    <a:pt x="862" y="6882"/>
                    <a:pt x="1025" y="6819"/>
                    <a:pt x="1149" y="6695"/>
                  </a:cubicBezTo>
                  <a:lnTo>
                    <a:pt x="6757" y="1088"/>
                  </a:lnTo>
                  <a:cubicBezTo>
                    <a:pt x="7005" y="839"/>
                    <a:pt x="7005" y="436"/>
                    <a:pt x="6757" y="188"/>
                  </a:cubicBezTo>
                  <a:cubicBezTo>
                    <a:pt x="6632" y="63"/>
                    <a:pt x="6469" y="1"/>
                    <a:pt x="630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2309;p48">
            <a:extLst>
              <a:ext uri="{FF2B5EF4-FFF2-40B4-BE49-F238E27FC236}">
                <a16:creationId xmlns:a16="http://schemas.microsoft.com/office/drawing/2014/main" id="{A4786C9F-60B1-350E-FA9C-0E9710A41198}"/>
              </a:ext>
            </a:extLst>
          </p:cNvPr>
          <p:cNvSpPr txBox="1">
            <a:spLocks/>
          </p:cNvSpPr>
          <p:nvPr/>
        </p:nvSpPr>
        <p:spPr>
          <a:xfrm>
            <a:off x="672856" y="2115239"/>
            <a:ext cx="8057609" cy="697057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55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ua"/>
              <a:buNone/>
              <a:defRPr sz="4800" b="0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hu-HU" sz="2000" dirty="0"/>
              <a:t>…linked </a:t>
            </a:r>
            <a:r>
              <a:rPr lang="hu-HU" sz="2000" dirty="0" err="1"/>
              <a:t>to</a:t>
            </a:r>
            <a:r>
              <a:rPr lang="hu-HU" sz="2000" dirty="0"/>
              <a:t> </a:t>
            </a:r>
            <a:r>
              <a:rPr lang="hu-HU" sz="2000" dirty="0" err="1"/>
              <a:t>the</a:t>
            </a:r>
            <a:r>
              <a:rPr lang="hu-HU" sz="2000" dirty="0"/>
              <a:t> </a:t>
            </a:r>
            <a:r>
              <a:rPr lang="hu-HU" sz="2000" dirty="0" err="1"/>
              <a:t>learning</a:t>
            </a:r>
            <a:r>
              <a:rPr lang="hu-HU" sz="2000" dirty="0"/>
              <a:t> </a:t>
            </a:r>
            <a:r>
              <a:rPr lang="hu-HU" sz="2000" dirty="0" err="1"/>
              <a:t>outcomes</a:t>
            </a:r>
            <a:r>
              <a:rPr lang="hu-HU" sz="2000" dirty="0"/>
              <a:t> and project </a:t>
            </a:r>
            <a:r>
              <a:rPr lang="hu-HU" sz="2000" dirty="0" err="1"/>
              <a:t>objectives</a:t>
            </a:r>
            <a:r>
              <a:rPr lang="hu-HU" sz="2000" dirty="0"/>
              <a:t>.</a:t>
            </a:r>
            <a:endParaRPr lang="en-US" sz="2000" dirty="0"/>
          </a:p>
        </p:txBody>
      </p:sp>
      <p:pic>
        <p:nvPicPr>
          <p:cNvPr id="17" name="Kép 16" descr="A képen szöveg, képernyőkép, Betűtípus, so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3E4E049-776F-4A33-0951-ABB1D8D97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56" y="3018622"/>
            <a:ext cx="8373644" cy="168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19894"/>
      </p:ext>
    </p:extLst>
  </p:cSld>
  <p:clrMapOvr>
    <a:masterClrMapping/>
  </p:clrMapOvr>
</p:sld>
</file>

<file path=ppt/theme/theme1.xml><?xml version="1.0" encoding="utf-8"?>
<a:theme xmlns:a="http://schemas.openxmlformats.org/drawingml/2006/main" name="Educational Workshop: Learning Situation by Slidesgo">
  <a:themeElements>
    <a:clrScheme name="Simple Light">
      <a:dk1>
        <a:srgbClr val="575757"/>
      </a:dk1>
      <a:lt1>
        <a:srgbClr val="FFF7EE"/>
      </a:lt1>
      <a:dk2>
        <a:srgbClr val="FDEFC2"/>
      </a:dk2>
      <a:lt2>
        <a:srgbClr val="ECF2FF"/>
      </a:lt2>
      <a:accent1>
        <a:srgbClr val="E3DFFD"/>
      </a:accent1>
      <a:accent2>
        <a:srgbClr val="F8F1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57575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479</Words>
  <Application>Microsoft Office PowerPoint</Application>
  <PresentationFormat>Diavetítés a képernyőre (16:9 oldalarány)</PresentationFormat>
  <Paragraphs>75</Paragraphs>
  <Slides>15</Slides>
  <Notes>15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5" baseType="lpstr">
      <vt:lpstr>Cabin</vt:lpstr>
      <vt:lpstr>Arial</vt:lpstr>
      <vt:lpstr>Poppins Medium</vt:lpstr>
      <vt:lpstr>Jua</vt:lpstr>
      <vt:lpstr>Nunito</vt:lpstr>
      <vt:lpstr>Goudy Type</vt:lpstr>
      <vt:lpstr>Poppins</vt:lpstr>
      <vt:lpstr>Nunito Medium</vt:lpstr>
      <vt:lpstr>Poppins Black</vt:lpstr>
      <vt:lpstr>Educational Workshop: Learning Situation by Slidesgo</vt:lpstr>
      <vt:lpstr>How to Manage Your Erasmus+ KA1 Project Successfully?</vt:lpstr>
      <vt:lpstr>Former staff member at the Hungarian National Agency</vt:lpstr>
      <vt:lpstr>01</vt:lpstr>
      <vt:lpstr>Learning outcomes of the course  How to manage your KA1 project successfully?</vt:lpstr>
      <vt:lpstr>PowerPoint-bemutató</vt:lpstr>
      <vt:lpstr>KA1 in School Education - OBJECTIVES</vt:lpstr>
      <vt:lpstr>Programme priorities</vt:lpstr>
      <vt:lpstr>Possible mobility project types</vt:lpstr>
      <vt:lpstr>Stages of a mobility project (Guide p. 39)</vt:lpstr>
      <vt:lpstr>Setting up roles and responsibilities</vt:lpstr>
      <vt:lpstr>OBJECTIVE – THE AIM (Guide p. 102)</vt:lpstr>
      <vt:lpstr>LEARNING OUTCOME –  THE CHANGE (Guide p. 38)</vt:lpstr>
      <vt:lpstr>LEARNING OUTCOME –  THE CHANGE (Guide p. 38)</vt:lpstr>
      <vt:lpstr>MOBILITY ACTIVITY – THE TOOL</vt:lpstr>
      <vt:lpstr>ALL MOBILITY ACTIVITIES MUST BE.. (Guide p. 105)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Kovács Eszter</cp:lastModifiedBy>
  <cp:revision>9</cp:revision>
  <dcterms:modified xsi:type="dcterms:W3CDTF">2025-08-07T13:32:39Z</dcterms:modified>
</cp:coreProperties>
</file>