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9" r:id="rId3"/>
    <p:sldId id="278" r:id="rId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E39A0DB-53D8-E76E-AC84-B65C74075DF2}"/>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EE66DF06-9930-5593-6DAB-97CB9FFD47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CCBD7538-439D-B6E4-5697-721CF544494C}"/>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5488D2D2-B5E5-84AC-BCFC-51D6ECBBF8DD}"/>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CE5A23D1-D3A1-F1FC-22F5-6A2497339FC8}"/>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360355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230AF29-2D3F-FBA6-AACD-F13CFB81BFC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8D351AC-5797-B6A3-5140-4629F7AD5B93}"/>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02B20BC-0648-5ECE-4E22-4BB2B9762343}"/>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D8761A58-E2C0-926C-88F8-D6A5E1445ED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24846EA-FE50-96BE-ADE3-7B221E31C4C1}"/>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39340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D712FBE-EAA1-8EBA-079F-612DC298B684}"/>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DD6C3917-584E-267F-B858-829CC52296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3963375F-7D69-C2DA-0C12-819050C4B018}"/>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98E2D82D-20E5-85BD-E1E9-7FB7CF7AA7F6}"/>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112AD3B3-2D25-16F8-9818-460FE5A923E2}"/>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1443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97C28DE-FF49-719C-5AF1-D579FE1A3FC8}"/>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0BA34F9D-8F0E-ABE1-EF15-EA0092D5A4FC}"/>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BAAFFD16-7068-2226-9581-7718117ED9B1}"/>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7EB1D057-B504-5CFB-2EAD-6F2CFB709F78}"/>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DD08EBAA-E6F7-318C-0025-5796AB13DD56}"/>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C995762-63A9-02B9-FCCB-65E13EB63DF0}"/>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17977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8C1107A-9369-3C9E-88A4-001278A02A59}"/>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C605A257-F9D3-9CA2-24EF-2EFE8B9A6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B21533FB-2A3E-968D-FA05-EE4FC667EF5C}"/>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D2D5118D-7906-93DC-8E9E-508DEFD112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167299AB-0CC7-B03D-8EFB-968467489151}"/>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3E21107C-87BD-032E-9B24-A9D5460774FB}"/>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8" name="Élőláb helye 7">
            <a:extLst>
              <a:ext uri="{FF2B5EF4-FFF2-40B4-BE49-F238E27FC236}">
                <a16:creationId xmlns:a16="http://schemas.microsoft.com/office/drawing/2014/main" id="{CF815690-85E0-4FEB-57F5-57603A004136}"/>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191695B9-BC63-C567-9471-1054489D8EC6}"/>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32469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818EF1-77C1-AC99-2B5B-D867BD125C22}"/>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0A0ACA67-1E64-32FA-F6A7-19D22F70EBEB}"/>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4" name="Élőláb helye 3">
            <a:extLst>
              <a:ext uri="{FF2B5EF4-FFF2-40B4-BE49-F238E27FC236}">
                <a16:creationId xmlns:a16="http://schemas.microsoft.com/office/drawing/2014/main" id="{5EABBBD7-96A6-18F1-F439-908F138B998F}"/>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81440A53-36B4-60D9-D27F-4E219C631C79}"/>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758255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EB9D7497-BBC3-8754-1716-57719AB7B104}"/>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3" name="Élőláb helye 2">
            <a:extLst>
              <a:ext uri="{FF2B5EF4-FFF2-40B4-BE49-F238E27FC236}">
                <a16:creationId xmlns:a16="http://schemas.microsoft.com/office/drawing/2014/main" id="{568568CB-2098-09B4-A1F2-B57A7BD81EC5}"/>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54428C87-6AA4-9281-270D-97615DA0E051}"/>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72063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F30713-0D64-81DA-4322-123E785CDE13}"/>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FCC1E47C-DCA8-882E-B457-C6D16C2437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F988474D-EF9F-68D0-5DCF-0E803EF73A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E71C2AD-FC58-9CD5-7A26-148713280D55}"/>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382536D0-804B-9DAF-4A6C-3D23577FE348}"/>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A7429E72-060A-FA51-731A-A06F2CB34935}"/>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3429261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3C6D0EC-E814-0829-A55D-8A80CCC8B28D}"/>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AE2BC350-5341-EFC1-FC32-DB3382F095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6B1FC515-F145-4F35-E685-07A92D7AE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9D28A4B2-3889-5B53-8AC1-913EDBA353CD}"/>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6" name="Élőláb helye 5">
            <a:extLst>
              <a:ext uri="{FF2B5EF4-FFF2-40B4-BE49-F238E27FC236}">
                <a16:creationId xmlns:a16="http://schemas.microsoft.com/office/drawing/2014/main" id="{EC952C36-4199-5EB8-1BCD-5BC9CCC3DB35}"/>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76FF4D16-38DD-090C-E79F-6DB2AB6E7ABA}"/>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227406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B65A762-03D6-AD78-2C6D-DF7D9B36A91D}"/>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9C5AEC60-3F43-6222-1A46-BC7445C02381}"/>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FE7E3B0D-1FF6-2A89-7D9D-6FE6C227B6A2}"/>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1DA5E3D0-5CF8-8D83-C593-DDD90DC45698}"/>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CE51D55B-6A07-FB29-EB62-53EB29735935}"/>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465808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12188698-3196-5AAE-F33A-D0E9AD28629D}"/>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2A1D527F-8B75-07C1-3D60-17211FB88201}"/>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CAF1C0FE-808A-2940-8B3C-73A01331DF83}"/>
              </a:ext>
            </a:extLst>
          </p:cNvPr>
          <p:cNvSpPr>
            <a:spLocks noGrp="1"/>
          </p:cNvSpPr>
          <p:nvPr>
            <p:ph type="dt" sz="half" idx="10"/>
          </p:nvPr>
        </p:nvSpPr>
        <p:spPr/>
        <p:txBody>
          <a:body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7C3BC52D-18ED-11B7-EC58-EBF42D4A1B02}"/>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2885E46-C421-9E8A-F840-32CF91906947}"/>
              </a:ext>
            </a:extLst>
          </p:cNvPr>
          <p:cNvSpPr>
            <a:spLocks noGrp="1"/>
          </p:cNvSpPr>
          <p:nvPr>
            <p:ph type="sldNum" sz="quarter" idx="12"/>
          </p:nvPr>
        </p:nvSpPr>
        <p:spPr/>
        <p:txBody>
          <a:bodyPr/>
          <a:lstStyle/>
          <a:p>
            <a:fld id="{EC2D5BC5-0C00-4CFB-AA03-77A3D0382627}" type="slidenum">
              <a:rPr lang="hu-HU" smtClean="0"/>
              <a:t>‹#›</a:t>
            </a:fld>
            <a:endParaRPr lang="hu-HU"/>
          </a:p>
        </p:txBody>
      </p:sp>
    </p:spTree>
    <p:extLst>
      <p:ext uri="{BB962C8B-B14F-4D97-AF65-F5344CB8AC3E}">
        <p14:creationId xmlns:p14="http://schemas.microsoft.com/office/powerpoint/2010/main" val="1760722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48F7C6FD-5BF4-BD8E-C8D7-3928F77F1C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D3E91975-DD84-4D1A-677F-F663B0C88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5AE78E5B-6914-0A4C-E867-84264FD42E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ADF0D3-CCCD-4135-94F3-241A171C5DD5}" type="datetimeFigureOut">
              <a:rPr lang="hu-HU" smtClean="0"/>
              <a:t>2025. 08. 08.</a:t>
            </a:fld>
            <a:endParaRPr lang="hu-HU"/>
          </a:p>
        </p:txBody>
      </p:sp>
      <p:sp>
        <p:nvSpPr>
          <p:cNvPr id="5" name="Élőláb helye 4">
            <a:extLst>
              <a:ext uri="{FF2B5EF4-FFF2-40B4-BE49-F238E27FC236}">
                <a16:creationId xmlns:a16="http://schemas.microsoft.com/office/drawing/2014/main" id="{0DAA5713-D6E0-DA28-0B78-41C1224588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9B9907A0-6261-51FE-BD01-8E2D2950F5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2D5BC5-0C00-4CFB-AA03-77A3D0382627}" type="slidenum">
              <a:rPr lang="hu-HU" smtClean="0"/>
              <a:t>‹#›</a:t>
            </a:fld>
            <a:endParaRPr lang="hu-HU"/>
          </a:p>
        </p:txBody>
      </p:sp>
    </p:spTree>
    <p:extLst>
      <p:ext uri="{BB962C8B-B14F-4D97-AF65-F5344CB8AC3E}">
        <p14:creationId xmlns:p14="http://schemas.microsoft.com/office/powerpoint/2010/main" val="38355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padlet.com/keszobi/how-to-manage-your-erasmus-ka1-project-successfully-fc60kyfdvnke7cg7"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50ADF57-77A0-4F64-B904-FED0B48CEB0D}"/>
              </a:ext>
            </a:extLst>
          </p:cNvPr>
          <p:cNvSpPr>
            <a:spLocks noGrp="1"/>
          </p:cNvSpPr>
          <p:nvPr>
            <p:ph type="title"/>
          </p:nvPr>
        </p:nvSpPr>
        <p:spPr>
          <a:xfrm>
            <a:off x="838200" y="1"/>
            <a:ext cx="10515600" cy="1187668"/>
          </a:xfrm>
        </p:spPr>
        <p:txBody>
          <a:bodyPr/>
          <a:lstStyle/>
          <a:p>
            <a:r>
              <a:rPr lang="hu-HU" dirty="0">
                <a:solidFill>
                  <a:srgbClr val="FF0000"/>
                </a:solidFill>
              </a:rPr>
              <a:t>SPRE project </a:t>
            </a:r>
            <a:r>
              <a:rPr lang="hu-HU" dirty="0" err="1">
                <a:solidFill>
                  <a:srgbClr val="FF0000"/>
                </a:solidFill>
              </a:rPr>
              <a:t>for</a:t>
            </a:r>
            <a:r>
              <a:rPr lang="hu-HU" dirty="0">
                <a:solidFill>
                  <a:srgbClr val="FF0000"/>
                </a:solidFill>
              </a:rPr>
              <a:t> </a:t>
            </a:r>
            <a:r>
              <a:rPr lang="hu-HU" dirty="0" err="1">
                <a:solidFill>
                  <a:srgbClr val="FF0000"/>
                </a:solidFill>
              </a:rPr>
              <a:t>dissemination</a:t>
            </a:r>
            <a:endParaRPr lang="hu-HU" dirty="0">
              <a:solidFill>
                <a:srgbClr val="FF0000"/>
              </a:solidFill>
            </a:endParaRPr>
          </a:p>
        </p:txBody>
      </p:sp>
      <p:sp>
        <p:nvSpPr>
          <p:cNvPr id="3" name="Tartalom helye 2">
            <a:extLst>
              <a:ext uri="{FF2B5EF4-FFF2-40B4-BE49-F238E27FC236}">
                <a16:creationId xmlns:a16="http://schemas.microsoft.com/office/drawing/2014/main" id="{A3B27D75-C8F9-4A99-8AFA-DCA5C3EBBE25}"/>
              </a:ext>
            </a:extLst>
          </p:cNvPr>
          <p:cNvSpPr>
            <a:spLocks noGrp="1"/>
          </p:cNvSpPr>
          <p:nvPr>
            <p:ph idx="1"/>
          </p:nvPr>
        </p:nvSpPr>
        <p:spPr>
          <a:xfrm>
            <a:off x="609600" y="1103586"/>
            <a:ext cx="10744200" cy="5389289"/>
          </a:xfrm>
        </p:spPr>
        <p:txBody>
          <a:bodyPr>
            <a:noAutofit/>
          </a:bodyPr>
          <a:lstStyle/>
          <a:p>
            <a:pPr rtl="0">
              <a:spcBef>
                <a:spcPts val="0"/>
              </a:spcBef>
              <a:spcAft>
                <a:spcPts val="0"/>
              </a:spcAft>
            </a:pPr>
            <a:r>
              <a:rPr lang="en-US" sz="2400" b="1" i="0" u="none" strike="noStrike" dirty="0">
                <a:solidFill>
                  <a:srgbClr val="000000"/>
                </a:solidFill>
                <a:effectLst/>
                <a:latin typeface="Arial" panose="020B0604020202020204" pitchFamily="34" charset="0"/>
              </a:rPr>
              <a:t>Situation</a:t>
            </a:r>
            <a:r>
              <a:rPr lang="en-US" sz="2400" b="0" i="0" u="none" strike="noStrike" dirty="0">
                <a:solidFill>
                  <a:srgbClr val="000000"/>
                </a:solidFill>
                <a:effectLst/>
                <a:latin typeface="Arial" panose="020B0604020202020204" pitchFamily="34" charset="0"/>
              </a:rPr>
              <a:t>: Make a clear, relevant, brief description of your context: include any relevant information to your context as you see it in relation to this puzzle</a:t>
            </a:r>
            <a:endParaRPr lang="en-US" sz="2400" b="0" dirty="0">
              <a:effectLst/>
            </a:endParaRPr>
          </a:p>
          <a:p>
            <a:pPr rtl="0">
              <a:spcBef>
                <a:spcPts val="0"/>
              </a:spcBef>
              <a:spcAft>
                <a:spcPts val="0"/>
              </a:spcAft>
            </a:pPr>
            <a:endParaRPr lang="hu-HU" sz="2400" b="0" dirty="0">
              <a:effectLst/>
            </a:endParaRPr>
          </a:p>
          <a:p>
            <a:pPr rtl="0">
              <a:spcBef>
                <a:spcPts val="0"/>
              </a:spcBef>
              <a:spcAft>
                <a:spcPts val="0"/>
              </a:spcAft>
            </a:pPr>
            <a:r>
              <a:rPr lang="en-US" sz="2400" b="1" i="0" u="none" strike="noStrike" dirty="0">
                <a:solidFill>
                  <a:srgbClr val="000000"/>
                </a:solidFill>
                <a:effectLst/>
                <a:latin typeface="Arial" panose="020B0604020202020204" pitchFamily="34" charset="0"/>
              </a:rPr>
              <a:t>Puzzle</a:t>
            </a:r>
            <a:r>
              <a:rPr lang="en-US" sz="2400" b="0" i="0" u="none" strike="noStrike" dirty="0">
                <a:solidFill>
                  <a:srgbClr val="000000"/>
                </a:solidFill>
                <a:effectLst/>
                <a:latin typeface="Arial" panose="020B0604020202020204" pitchFamily="34" charset="0"/>
              </a:rPr>
              <a:t>: A clear statement, or question that summarizes explicitly what it is that you are trying to do or understand. For example, </a:t>
            </a:r>
            <a:r>
              <a:rPr lang="en-US" sz="2400" b="0" i="1" u="none" strike="noStrike" dirty="0">
                <a:solidFill>
                  <a:srgbClr val="000000"/>
                </a:solidFill>
                <a:effectLst/>
                <a:latin typeface="Arial" panose="020B0604020202020204" pitchFamily="34" charset="0"/>
              </a:rPr>
              <a:t>how to make environmental studies lessons with secondary school students more interesting and accessible</a:t>
            </a:r>
            <a:r>
              <a:rPr lang="en-US" sz="2400" b="0" i="0" u="none" strike="noStrike" dirty="0">
                <a:solidFill>
                  <a:srgbClr val="000000"/>
                </a:solidFill>
                <a:effectLst/>
                <a:latin typeface="Arial" panose="020B0604020202020204" pitchFamily="34" charset="0"/>
              </a:rPr>
              <a:t>.</a:t>
            </a:r>
            <a:endParaRPr lang="hu-HU" sz="2400" b="0" i="0" u="none" strike="noStrike" dirty="0">
              <a:solidFill>
                <a:srgbClr val="000000"/>
              </a:solidFill>
              <a:effectLst/>
              <a:latin typeface="Arial" panose="020B0604020202020204" pitchFamily="34" charset="0"/>
            </a:endParaRPr>
          </a:p>
          <a:p>
            <a:pPr rtl="0">
              <a:spcBef>
                <a:spcPts val="0"/>
              </a:spcBef>
              <a:spcAft>
                <a:spcPts val="0"/>
              </a:spcAft>
            </a:pPr>
            <a:endParaRPr lang="en-US" sz="2400" b="0" dirty="0">
              <a:effectLst/>
            </a:endParaRPr>
          </a:p>
          <a:p>
            <a:pPr rtl="0">
              <a:spcBef>
                <a:spcPts val="0"/>
              </a:spcBef>
              <a:spcAft>
                <a:spcPts val="0"/>
              </a:spcAft>
            </a:pPr>
            <a:r>
              <a:rPr lang="en-US" sz="2400" b="1" i="0" u="none" strike="noStrike" dirty="0">
                <a:solidFill>
                  <a:srgbClr val="000000"/>
                </a:solidFill>
                <a:effectLst/>
                <a:latin typeface="Arial" panose="020B0604020202020204" pitchFamily="34" charset="0"/>
              </a:rPr>
              <a:t>Response</a:t>
            </a:r>
            <a:r>
              <a:rPr lang="en-US" sz="2400" b="0" i="0" u="none" strike="noStrike" dirty="0">
                <a:solidFill>
                  <a:srgbClr val="000000"/>
                </a:solidFill>
                <a:effectLst/>
                <a:latin typeface="Arial" panose="020B0604020202020204" pitchFamily="34" charset="0"/>
              </a:rPr>
              <a:t>: Plan a response that shows you have considered your context(s). It is important that your response links to the puzzle and the situation described and that you can justify this choice. Why have you chosen this kind of pedagogy, activity, or material? </a:t>
            </a:r>
            <a:endParaRPr lang="hu-HU" sz="2400" b="0" i="0" u="none" strike="noStrike" dirty="0">
              <a:solidFill>
                <a:srgbClr val="000000"/>
              </a:solidFill>
              <a:effectLst/>
              <a:latin typeface="Arial" panose="020B0604020202020204" pitchFamily="34" charset="0"/>
            </a:endParaRPr>
          </a:p>
          <a:p>
            <a:pPr rtl="0">
              <a:spcBef>
                <a:spcPts val="0"/>
              </a:spcBef>
              <a:spcAft>
                <a:spcPts val="0"/>
              </a:spcAft>
            </a:pPr>
            <a:endParaRPr lang="en-US" sz="2400" b="0" dirty="0">
              <a:effectLst/>
            </a:endParaRPr>
          </a:p>
          <a:p>
            <a:pPr rtl="0">
              <a:spcBef>
                <a:spcPts val="0"/>
              </a:spcBef>
              <a:spcAft>
                <a:spcPts val="0"/>
              </a:spcAft>
            </a:pPr>
            <a:r>
              <a:rPr lang="en-US" sz="2400" b="1" i="0" u="none" strike="noStrike" dirty="0">
                <a:solidFill>
                  <a:srgbClr val="000000"/>
                </a:solidFill>
                <a:effectLst/>
                <a:latin typeface="Arial" panose="020B0604020202020204" pitchFamily="34" charset="0"/>
              </a:rPr>
              <a:t>Evaluation</a:t>
            </a:r>
            <a:r>
              <a:rPr lang="en-US" sz="2400" b="0" i="0" u="none" strike="noStrike" dirty="0">
                <a:solidFill>
                  <a:srgbClr val="000000"/>
                </a:solidFill>
                <a:effectLst/>
                <a:latin typeface="Arial" panose="020B0604020202020204" pitchFamily="34" charset="0"/>
              </a:rPr>
              <a:t>: How will you know if this was a successful action? What will you do to monitor the efficacy of your planned response?</a:t>
            </a:r>
            <a:endParaRPr lang="en-US" sz="2400" b="0" dirty="0">
              <a:effectLst/>
            </a:endParaRPr>
          </a:p>
          <a:p>
            <a:pPr marL="0" indent="0">
              <a:buNone/>
            </a:pPr>
            <a:br>
              <a:rPr lang="en-US" sz="2400" dirty="0"/>
            </a:br>
            <a:endParaRPr lang="hu-HU" sz="2400" dirty="0">
              <a:hlinkClick r:id="rId2"/>
            </a:endParaRPr>
          </a:p>
        </p:txBody>
      </p:sp>
    </p:spTree>
    <p:extLst>
      <p:ext uri="{BB962C8B-B14F-4D97-AF65-F5344CB8AC3E}">
        <p14:creationId xmlns:p14="http://schemas.microsoft.com/office/powerpoint/2010/main" val="212654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1DAB78C-D1A1-4411-AC43-CDD0DA625FDB}"/>
              </a:ext>
            </a:extLst>
          </p:cNvPr>
          <p:cNvSpPr>
            <a:spLocks noGrp="1"/>
          </p:cNvSpPr>
          <p:nvPr>
            <p:ph type="title"/>
          </p:nvPr>
        </p:nvSpPr>
        <p:spPr/>
        <p:txBody>
          <a:bodyPr/>
          <a:lstStyle/>
          <a:p>
            <a:r>
              <a:rPr lang="hu-HU" dirty="0">
                <a:solidFill>
                  <a:srgbClr val="FF0000"/>
                </a:solidFill>
              </a:rPr>
              <a:t>SPRE project</a:t>
            </a:r>
          </a:p>
        </p:txBody>
      </p:sp>
      <p:sp>
        <p:nvSpPr>
          <p:cNvPr id="3" name="Tartalom helye 2">
            <a:extLst>
              <a:ext uri="{FF2B5EF4-FFF2-40B4-BE49-F238E27FC236}">
                <a16:creationId xmlns:a16="http://schemas.microsoft.com/office/drawing/2014/main" id="{0F690EEB-58CF-41D3-8301-C62E2E24FB44}"/>
              </a:ext>
            </a:extLst>
          </p:cNvPr>
          <p:cNvSpPr>
            <a:spLocks noGrp="1"/>
          </p:cNvSpPr>
          <p:nvPr>
            <p:ph idx="1"/>
          </p:nvPr>
        </p:nvSpPr>
        <p:spPr>
          <a:xfrm>
            <a:off x="838200" y="1450428"/>
            <a:ext cx="10515600" cy="4726535"/>
          </a:xfrm>
        </p:spPr>
        <p:txBody>
          <a:bodyPr/>
          <a:lstStyle/>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Prepare the computer/tablet/poster (a poster should be no larger than 80cm*60cm)</a:t>
            </a:r>
            <a:endParaRPr lang="hu-HU"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You will have no longer than 5 minutes for your talk (get someone to video you while talking about your project and next steps. This is a great way of sharing with people who miss the presentation and a great feedback to you, too)</a:t>
            </a:r>
            <a:endParaRPr lang="hu-HU"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You will repeat the 5-min presentation a number of times</a:t>
            </a:r>
          </a:p>
          <a:p>
            <a:pPr marL="0" indent="0" rtl="0" fontAlgn="base">
              <a:spcBef>
                <a:spcPts val="0"/>
              </a:spcBef>
              <a:spcAft>
                <a:spcPts val="0"/>
              </a:spcAft>
              <a:buNone/>
            </a:pPr>
            <a:endParaRPr lang="en-US"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Your work and presentation will serve as stimulus for audience members to discuss your presentation with you individually</a:t>
            </a:r>
          </a:p>
          <a:p>
            <a:pPr marL="0" indent="0">
              <a:buNone/>
            </a:pPr>
            <a:endParaRPr lang="hu-HU" sz="4000" dirty="0">
              <a:solidFill>
                <a:schemeClr val="accent5"/>
              </a:solidFill>
            </a:endParaRPr>
          </a:p>
          <a:p>
            <a:endParaRPr lang="hu-HU" dirty="0"/>
          </a:p>
        </p:txBody>
      </p:sp>
    </p:spTree>
    <p:extLst>
      <p:ext uri="{BB962C8B-B14F-4D97-AF65-F5344CB8AC3E}">
        <p14:creationId xmlns:p14="http://schemas.microsoft.com/office/powerpoint/2010/main" val="4104199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81C4837-471C-468C-99A9-C86DBBFFB67B}"/>
              </a:ext>
            </a:extLst>
          </p:cNvPr>
          <p:cNvSpPr>
            <a:spLocks noGrp="1"/>
          </p:cNvSpPr>
          <p:nvPr>
            <p:ph type="title"/>
          </p:nvPr>
        </p:nvSpPr>
        <p:spPr>
          <a:xfrm>
            <a:off x="838200" y="0"/>
            <a:ext cx="10515600" cy="1198180"/>
          </a:xfrm>
        </p:spPr>
        <p:txBody>
          <a:bodyPr/>
          <a:lstStyle/>
          <a:p>
            <a:r>
              <a:rPr lang="hu-HU" dirty="0" err="1">
                <a:solidFill>
                  <a:srgbClr val="FF0000"/>
                </a:solidFill>
              </a:rPr>
              <a:t>Have</a:t>
            </a:r>
            <a:r>
              <a:rPr lang="hu-HU" dirty="0">
                <a:solidFill>
                  <a:srgbClr val="FF0000"/>
                </a:solidFill>
              </a:rPr>
              <a:t> a </a:t>
            </a:r>
            <a:r>
              <a:rPr lang="hu-HU" dirty="0" err="1">
                <a:solidFill>
                  <a:srgbClr val="FF0000"/>
                </a:solidFill>
              </a:rPr>
              <a:t>nice</a:t>
            </a:r>
            <a:r>
              <a:rPr lang="hu-HU" dirty="0">
                <a:solidFill>
                  <a:srgbClr val="FF0000"/>
                </a:solidFill>
              </a:rPr>
              <a:t> </a:t>
            </a:r>
            <a:r>
              <a:rPr lang="hu-HU" dirty="0" err="1">
                <a:solidFill>
                  <a:srgbClr val="FF0000"/>
                </a:solidFill>
              </a:rPr>
              <a:t>journey</a:t>
            </a:r>
            <a:r>
              <a:rPr lang="hu-HU" dirty="0">
                <a:solidFill>
                  <a:srgbClr val="FF0000"/>
                </a:solidFill>
              </a:rPr>
              <a:t>!</a:t>
            </a:r>
          </a:p>
        </p:txBody>
      </p:sp>
      <p:sp>
        <p:nvSpPr>
          <p:cNvPr id="3" name="Tartalom helye 2">
            <a:extLst>
              <a:ext uri="{FF2B5EF4-FFF2-40B4-BE49-F238E27FC236}">
                <a16:creationId xmlns:a16="http://schemas.microsoft.com/office/drawing/2014/main" id="{4C267F5F-D85B-4936-BC00-8A681D932B3E}"/>
              </a:ext>
            </a:extLst>
          </p:cNvPr>
          <p:cNvSpPr>
            <a:spLocks noGrp="1"/>
          </p:cNvSpPr>
          <p:nvPr>
            <p:ph idx="1"/>
          </p:nvPr>
        </p:nvSpPr>
        <p:spPr>
          <a:xfrm>
            <a:off x="838200" y="1198180"/>
            <a:ext cx="10515600" cy="4978784"/>
          </a:xfrm>
        </p:spPr>
        <p:txBody>
          <a:bodyPr>
            <a:normAutofit/>
          </a:bodyPr>
          <a:lstStyle/>
          <a:p>
            <a:pPr marL="0" indent="0">
              <a:buNone/>
            </a:pPr>
            <a:endParaRPr lang="hu-HU" i="1" dirty="0"/>
          </a:p>
          <a:p>
            <a:pPr marL="0" indent="0">
              <a:buNone/>
            </a:pPr>
            <a:endParaRPr lang="hu-HU" i="1" dirty="0"/>
          </a:p>
          <a:p>
            <a:endParaRPr lang="hu-HU" dirty="0"/>
          </a:p>
        </p:txBody>
      </p:sp>
      <p:pic>
        <p:nvPicPr>
          <p:cNvPr id="6" name="Kép 5">
            <a:extLst>
              <a:ext uri="{FF2B5EF4-FFF2-40B4-BE49-F238E27FC236}">
                <a16:creationId xmlns:a16="http://schemas.microsoft.com/office/drawing/2014/main" id="{E4E1F0B6-65A3-4DF4-B6A9-96D635E80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8747" y="1019326"/>
            <a:ext cx="8774505" cy="5838674"/>
          </a:xfrm>
          <a:prstGeom prst="rect">
            <a:avLst/>
          </a:prstGeom>
        </p:spPr>
      </p:pic>
    </p:spTree>
    <p:extLst>
      <p:ext uri="{BB962C8B-B14F-4D97-AF65-F5344CB8AC3E}">
        <p14:creationId xmlns:p14="http://schemas.microsoft.com/office/powerpoint/2010/main" val="41469639"/>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519</TotalTime>
  <Words>255</Words>
  <Application>Microsoft Office PowerPoint</Application>
  <PresentationFormat>Szélesvásznú</PresentationFormat>
  <Paragraphs>19</Paragraphs>
  <Slides>3</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3</vt:i4>
      </vt:variant>
    </vt:vector>
  </HeadingPairs>
  <TitlesOfParts>
    <vt:vector size="7" baseType="lpstr">
      <vt:lpstr>Aptos</vt:lpstr>
      <vt:lpstr>Aptos Display</vt:lpstr>
      <vt:lpstr>Arial</vt:lpstr>
      <vt:lpstr>Office-téma</vt:lpstr>
      <vt:lpstr>SPRE project for dissemination</vt:lpstr>
      <vt:lpstr>SPRE project</vt:lpstr>
      <vt:lpstr>Have a nice journey!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Useful Project Management Materials</dc:title>
  <dc:creator>Kovács Eszter</dc:creator>
  <cp:lastModifiedBy>User</cp:lastModifiedBy>
  <cp:revision>30</cp:revision>
  <dcterms:created xsi:type="dcterms:W3CDTF">2025-08-04T19:20:34Z</dcterms:created>
  <dcterms:modified xsi:type="dcterms:W3CDTF">2025-08-08T21:11:09Z</dcterms:modified>
</cp:coreProperties>
</file>