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9" r:id="rId2"/>
    <p:sldId id="270" r:id="rId3"/>
    <p:sldId id="274" r:id="rId4"/>
    <p:sldId id="273" r:id="rId5"/>
    <p:sldId id="272" r:id="rId6"/>
    <p:sldId id="271" r:id="rId7"/>
    <p:sldId id="277" r:id="rId8"/>
    <p:sldId id="276" r:id="rId9"/>
    <p:sldId id="279" r:id="rId10"/>
    <p:sldId id="278" r:id="rId11"/>
  </p:sldIdLst>
  <p:sldSz cx="12192000" cy="6858000"/>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1" d="100"/>
          <a:sy n="61" d="100"/>
        </p:scale>
        <p:origin x="88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6E39A0DB-53D8-E76E-AC84-B65C74075DF2}"/>
              </a:ext>
            </a:extLst>
          </p:cNvPr>
          <p:cNvSpPr>
            <a:spLocks noGrp="1"/>
          </p:cNvSpPr>
          <p:nvPr>
            <p:ph type="ctrTitle"/>
          </p:nvPr>
        </p:nvSpPr>
        <p:spPr>
          <a:xfrm>
            <a:off x="1524000" y="1122363"/>
            <a:ext cx="9144000" cy="2387600"/>
          </a:xfrm>
        </p:spPr>
        <p:txBody>
          <a:bodyPr anchor="b"/>
          <a:lstStyle>
            <a:lvl1pPr algn="ctr">
              <a:defRPr sz="6000"/>
            </a:lvl1pPr>
          </a:lstStyle>
          <a:p>
            <a:r>
              <a:rPr lang="hu-HU"/>
              <a:t>Mintacím szerkesztése</a:t>
            </a:r>
          </a:p>
        </p:txBody>
      </p:sp>
      <p:sp>
        <p:nvSpPr>
          <p:cNvPr id="3" name="Alcím 2">
            <a:extLst>
              <a:ext uri="{FF2B5EF4-FFF2-40B4-BE49-F238E27FC236}">
                <a16:creationId xmlns:a16="http://schemas.microsoft.com/office/drawing/2014/main" id="{EE66DF06-9930-5593-6DAB-97CB9FFD47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u-HU"/>
              <a:t>Kattintson ide az alcím mintájának szerkesztéséhez</a:t>
            </a:r>
          </a:p>
        </p:txBody>
      </p:sp>
      <p:sp>
        <p:nvSpPr>
          <p:cNvPr id="4" name="Dátum helye 3">
            <a:extLst>
              <a:ext uri="{FF2B5EF4-FFF2-40B4-BE49-F238E27FC236}">
                <a16:creationId xmlns:a16="http://schemas.microsoft.com/office/drawing/2014/main" id="{CCBD7538-439D-B6E4-5697-721CF544494C}"/>
              </a:ext>
            </a:extLst>
          </p:cNvPr>
          <p:cNvSpPr>
            <a:spLocks noGrp="1"/>
          </p:cNvSpPr>
          <p:nvPr>
            <p:ph type="dt" sz="half" idx="10"/>
          </p:nvPr>
        </p:nvSpPr>
        <p:spPr/>
        <p:txBody>
          <a:bodyPr/>
          <a:lstStyle/>
          <a:p>
            <a:fld id="{09ADF0D3-CCCD-4135-94F3-241A171C5DD5}" type="datetimeFigureOut">
              <a:rPr lang="hu-HU" smtClean="0"/>
              <a:t>2025. 08. 08.</a:t>
            </a:fld>
            <a:endParaRPr lang="hu-HU"/>
          </a:p>
        </p:txBody>
      </p:sp>
      <p:sp>
        <p:nvSpPr>
          <p:cNvPr id="5" name="Élőláb helye 4">
            <a:extLst>
              <a:ext uri="{FF2B5EF4-FFF2-40B4-BE49-F238E27FC236}">
                <a16:creationId xmlns:a16="http://schemas.microsoft.com/office/drawing/2014/main" id="{5488D2D2-B5E5-84AC-BCFC-51D6ECBBF8DD}"/>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CE5A23D1-D3A1-F1FC-22F5-6A2497339FC8}"/>
              </a:ext>
            </a:extLst>
          </p:cNvPr>
          <p:cNvSpPr>
            <a:spLocks noGrp="1"/>
          </p:cNvSpPr>
          <p:nvPr>
            <p:ph type="sldNum" sz="quarter" idx="12"/>
          </p:nvPr>
        </p:nvSpPr>
        <p:spPr/>
        <p:txBody>
          <a:bodyPr/>
          <a:lstStyle/>
          <a:p>
            <a:fld id="{EC2D5BC5-0C00-4CFB-AA03-77A3D0382627}" type="slidenum">
              <a:rPr lang="hu-HU" smtClean="0"/>
              <a:t>‹#›</a:t>
            </a:fld>
            <a:endParaRPr lang="hu-HU"/>
          </a:p>
        </p:txBody>
      </p:sp>
    </p:spTree>
    <p:extLst>
      <p:ext uri="{BB962C8B-B14F-4D97-AF65-F5344CB8AC3E}">
        <p14:creationId xmlns:p14="http://schemas.microsoft.com/office/powerpoint/2010/main" val="36035522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0230AF29-2D3F-FBA6-AACD-F13CFB81BFC6}"/>
              </a:ext>
            </a:extLst>
          </p:cNvPr>
          <p:cNvSpPr>
            <a:spLocks noGrp="1"/>
          </p:cNvSpPr>
          <p:nvPr>
            <p:ph type="title"/>
          </p:nvPr>
        </p:nvSpPr>
        <p:spPr/>
        <p:txBody>
          <a:bodyPr/>
          <a:lstStyle/>
          <a:p>
            <a:r>
              <a:rPr lang="hu-HU"/>
              <a:t>Mintacím szerkesztése</a:t>
            </a:r>
          </a:p>
        </p:txBody>
      </p:sp>
      <p:sp>
        <p:nvSpPr>
          <p:cNvPr id="3" name="Tartalom helye 2">
            <a:extLst>
              <a:ext uri="{FF2B5EF4-FFF2-40B4-BE49-F238E27FC236}">
                <a16:creationId xmlns:a16="http://schemas.microsoft.com/office/drawing/2014/main" id="{08D351AC-5797-B6A3-5140-4629F7AD5B93}"/>
              </a:ext>
            </a:extLst>
          </p:cNvPr>
          <p:cNvSpPr>
            <a:spLocks noGrp="1"/>
          </p:cNvSpPr>
          <p:nvPr>
            <p:ph idx="1"/>
          </p:nvPr>
        </p:nvSpPr>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id="{402B20BC-0648-5ECE-4E22-4BB2B9762343}"/>
              </a:ext>
            </a:extLst>
          </p:cNvPr>
          <p:cNvSpPr>
            <a:spLocks noGrp="1"/>
          </p:cNvSpPr>
          <p:nvPr>
            <p:ph type="dt" sz="half" idx="10"/>
          </p:nvPr>
        </p:nvSpPr>
        <p:spPr/>
        <p:txBody>
          <a:bodyPr/>
          <a:lstStyle/>
          <a:p>
            <a:fld id="{09ADF0D3-CCCD-4135-94F3-241A171C5DD5}" type="datetimeFigureOut">
              <a:rPr lang="hu-HU" smtClean="0"/>
              <a:t>2025. 08. 08.</a:t>
            </a:fld>
            <a:endParaRPr lang="hu-HU"/>
          </a:p>
        </p:txBody>
      </p:sp>
      <p:sp>
        <p:nvSpPr>
          <p:cNvPr id="5" name="Élőláb helye 4">
            <a:extLst>
              <a:ext uri="{FF2B5EF4-FFF2-40B4-BE49-F238E27FC236}">
                <a16:creationId xmlns:a16="http://schemas.microsoft.com/office/drawing/2014/main" id="{D8761A58-E2C0-926C-88F8-D6A5E1445ED7}"/>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A24846EA-FE50-96BE-ADE3-7B221E31C4C1}"/>
              </a:ext>
            </a:extLst>
          </p:cNvPr>
          <p:cNvSpPr>
            <a:spLocks noGrp="1"/>
          </p:cNvSpPr>
          <p:nvPr>
            <p:ph type="sldNum" sz="quarter" idx="12"/>
          </p:nvPr>
        </p:nvSpPr>
        <p:spPr/>
        <p:txBody>
          <a:bodyPr/>
          <a:lstStyle/>
          <a:p>
            <a:fld id="{EC2D5BC5-0C00-4CFB-AA03-77A3D0382627}" type="slidenum">
              <a:rPr lang="hu-HU" smtClean="0"/>
              <a:t>‹#›</a:t>
            </a:fld>
            <a:endParaRPr lang="hu-HU"/>
          </a:p>
        </p:txBody>
      </p:sp>
    </p:spTree>
    <p:extLst>
      <p:ext uri="{BB962C8B-B14F-4D97-AF65-F5344CB8AC3E}">
        <p14:creationId xmlns:p14="http://schemas.microsoft.com/office/powerpoint/2010/main" val="13934070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3D712FBE-EAA1-8EBA-079F-612DC298B684}"/>
              </a:ext>
            </a:extLst>
          </p:cNvPr>
          <p:cNvSpPr>
            <a:spLocks noGrp="1"/>
          </p:cNvSpPr>
          <p:nvPr>
            <p:ph type="title"/>
          </p:nvPr>
        </p:nvSpPr>
        <p:spPr>
          <a:xfrm>
            <a:off x="831850" y="1709738"/>
            <a:ext cx="10515600" cy="2852737"/>
          </a:xfrm>
        </p:spPr>
        <p:txBody>
          <a:bodyPr anchor="b"/>
          <a:lstStyle>
            <a:lvl1pPr>
              <a:defRPr sz="6000"/>
            </a:lvl1pPr>
          </a:lstStyle>
          <a:p>
            <a:r>
              <a:rPr lang="hu-HU"/>
              <a:t>Mintacím szerkesztése</a:t>
            </a:r>
          </a:p>
        </p:txBody>
      </p:sp>
      <p:sp>
        <p:nvSpPr>
          <p:cNvPr id="3" name="Szöveg helye 2">
            <a:extLst>
              <a:ext uri="{FF2B5EF4-FFF2-40B4-BE49-F238E27FC236}">
                <a16:creationId xmlns:a16="http://schemas.microsoft.com/office/drawing/2014/main" id="{DD6C3917-584E-267F-B858-829CC522967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hu-HU"/>
              <a:t>Mintaszöveg szerkesztése</a:t>
            </a:r>
          </a:p>
        </p:txBody>
      </p:sp>
      <p:sp>
        <p:nvSpPr>
          <p:cNvPr id="4" name="Dátum helye 3">
            <a:extLst>
              <a:ext uri="{FF2B5EF4-FFF2-40B4-BE49-F238E27FC236}">
                <a16:creationId xmlns:a16="http://schemas.microsoft.com/office/drawing/2014/main" id="{3963375F-7D69-C2DA-0C12-819050C4B018}"/>
              </a:ext>
            </a:extLst>
          </p:cNvPr>
          <p:cNvSpPr>
            <a:spLocks noGrp="1"/>
          </p:cNvSpPr>
          <p:nvPr>
            <p:ph type="dt" sz="half" idx="10"/>
          </p:nvPr>
        </p:nvSpPr>
        <p:spPr/>
        <p:txBody>
          <a:bodyPr/>
          <a:lstStyle/>
          <a:p>
            <a:fld id="{09ADF0D3-CCCD-4135-94F3-241A171C5DD5}" type="datetimeFigureOut">
              <a:rPr lang="hu-HU" smtClean="0"/>
              <a:t>2025. 08. 08.</a:t>
            </a:fld>
            <a:endParaRPr lang="hu-HU"/>
          </a:p>
        </p:txBody>
      </p:sp>
      <p:sp>
        <p:nvSpPr>
          <p:cNvPr id="5" name="Élőláb helye 4">
            <a:extLst>
              <a:ext uri="{FF2B5EF4-FFF2-40B4-BE49-F238E27FC236}">
                <a16:creationId xmlns:a16="http://schemas.microsoft.com/office/drawing/2014/main" id="{98E2D82D-20E5-85BD-E1E9-7FB7CF7AA7F6}"/>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112AD3B3-2D25-16F8-9818-460FE5A923E2}"/>
              </a:ext>
            </a:extLst>
          </p:cNvPr>
          <p:cNvSpPr>
            <a:spLocks noGrp="1"/>
          </p:cNvSpPr>
          <p:nvPr>
            <p:ph type="sldNum" sz="quarter" idx="12"/>
          </p:nvPr>
        </p:nvSpPr>
        <p:spPr/>
        <p:txBody>
          <a:bodyPr/>
          <a:lstStyle/>
          <a:p>
            <a:fld id="{EC2D5BC5-0C00-4CFB-AA03-77A3D0382627}" type="slidenum">
              <a:rPr lang="hu-HU" smtClean="0"/>
              <a:t>‹#›</a:t>
            </a:fld>
            <a:endParaRPr lang="hu-HU"/>
          </a:p>
        </p:txBody>
      </p:sp>
    </p:spTree>
    <p:extLst>
      <p:ext uri="{BB962C8B-B14F-4D97-AF65-F5344CB8AC3E}">
        <p14:creationId xmlns:p14="http://schemas.microsoft.com/office/powerpoint/2010/main" val="114435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E97C28DE-FF49-719C-5AF1-D579FE1A3FC8}"/>
              </a:ext>
            </a:extLst>
          </p:cNvPr>
          <p:cNvSpPr>
            <a:spLocks noGrp="1"/>
          </p:cNvSpPr>
          <p:nvPr>
            <p:ph type="title"/>
          </p:nvPr>
        </p:nvSpPr>
        <p:spPr/>
        <p:txBody>
          <a:bodyPr/>
          <a:lstStyle/>
          <a:p>
            <a:r>
              <a:rPr lang="hu-HU"/>
              <a:t>Mintacím szerkesztése</a:t>
            </a:r>
          </a:p>
        </p:txBody>
      </p:sp>
      <p:sp>
        <p:nvSpPr>
          <p:cNvPr id="3" name="Tartalom helye 2">
            <a:extLst>
              <a:ext uri="{FF2B5EF4-FFF2-40B4-BE49-F238E27FC236}">
                <a16:creationId xmlns:a16="http://schemas.microsoft.com/office/drawing/2014/main" id="{0BA34F9D-8F0E-ABE1-EF15-EA0092D5A4FC}"/>
              </a:ext>
            </a:extLst>
          </p:cNvPr>
          <p:cNvSpPr>
            <a:spLocks noGrp="1"/>
          </p:cNvSpPr>
          <p:nvPr>
            <p:ph sz="half" idx="1"/>
          </p:nvPr>
        </p:nvSpPr>
        <p:spPr>
          <a:xfrm>
            <a:off x="838200" y="1825625"/>
            <a:ext cx="5181600" cy="435133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Tartalom helye 3">
            <a:extLst>
              <a:ext uri="{FF2B5EF4-FFF2-40B4-BE49-F238E27FC236}">
                <a16:creationId xmlns:a16="http://schemas.microsoft.com/office/drawing/2014/main" id="{BAAFFD16-7068-2226-9581-7718117ED9B1}"/>
              </a:ext>
            </a:extLst>
          </p:cNvPr>
          <p:cNvSpPr>
            <a:spLocks noGrp="1"/>
          </p:cNvSpPr>
          <p:nvPr>
            <p:ph sz="half" idx="2"/>
          </p:nvPr>
        </p:nvSpPr>
        <p:spPr>
          <a:xfrm>
            <a:off x="6172200" y="1825625"/>
            <a:ext cx="5181600" cy="435133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Dátum helye 4">
            <a:extLst>
              <a:ext uri="{FF2B5EF4-FFF2-40B4-BE49-F238E27FC236}">
                <a16:creationId xmlns:a16="http://schemas.microsoft.com/office/drawing/2014/main" id="{7EB1D057-B504-5CFB-2EAD-6F2CFB709F78}"/>
              </a:ext>
            </a:extLst>
          </p:cNvPr>
          <p:cNvSpPr>
            <a:spLocks noGrp="1"/>
          </p:cNvSpPr>
          <p:nvPr>
            <p:ph type="dt" sz="half" idx="10"/>
          </p:nvPr>
        </p:nvSpPr>
        <p:spPr/>
        <p:txBody>
          <a:bodyPr/>
          <a:lstStyle/>
          <a:p>
            <a:fld id="{09ADF0D3-CCCD-4135-94F3-241A171C5DD5}" type="datetimeFigureOut">
              <a:rPr lang="hu-HU" smtClean="0"/>
              <a:t>2025. 08. 08.</a:t>
            </a:fld>
            <a:endParaRPr lang="hu-HU"/>
          </a:p>
        </p:txBody>
      </p:sp>
      <p:sp>
        <p:nvSpPr>
          <p:cNvPr id="6" name="Élőláb helye 5">
            <a:extLst>
              <a:ext uri="{FF2B5EF4-FFF2-40B4-BE49-F238E27FC236}">
                <a16:creationId xmlns:a16="http://schemas.microsoft.com/office/drawing/2014/main" id="{DD08EBAA-E6F7-318C-0025-5796AB13DD56}"/>
              </a:ext>
            </a:extLst>
          </p:cNvPr>
          <p:cNvSpPr>
            <a:spLocks noGrp="1"/>
          </p:cNvSpPr>
          <p:nvPr>
            <p:ph type="ftr" sz="quarter" idx="11"/>
          </p:nvPr>
        </p:nvSpPr>
        <p:spPr/>
        <p:txBody>
          <a:bodyPr/>
          <a:lstStyle/>
          <a:p>
            <a:endParaRPr lang="hu-HU"/>
          </a:p>
        </p:txBody>
      </p:sp>
      <p:sp>
        <p:nvSpPr>
          <p:cNvPr id="7" name="Dia számának helye 6">
            <a:extLst>
              <a:ext uri="{FF2B5EF4-FFF2-40B4-BE49-F238E27FC236}">
                <a16:creationId xmlns:a16="http://schemas.microsoft.com/office/drawing/2014/main" id="{3C995762-63A9-02B9-FCCB-65E13EB63DF0}"/>
              </a:ext>
            </a:extLst>
          </p:cNvPr>
          <p:cNvSpPr>
            <a:spLocks noGrp="1"/>
          </p:cNvSpPr>
          <p:nvPr>
            <p:ph type="sldNum" sz="quarter" idx="12"/>
          </p:nvPr>
        </p:nvSpPr>
        <p:spPr/>
        <p:txBody>
          <a:bodyPr/>
          <a:lstStyle/>
          <a:p>
            <a:fld id="{EC2D5BC5-0C00-4CFB-AA03-77A3D0382627}" type="slidenum">
              <a:rPr lang="hu-HU" smtClean="0"/>
              <a:t>‹#›</a:t>
            </a:fld>
            <a:endParaRPr lang="hu-HU"/>
          </a:p>
        </p:txBody>
      </p:sp>
    </p:spTree>
    <p:extLst>
      <p:ext uri="{BB962C8B-B14F-4D97-AF65-F5344CB8AC3E}">
        <p14:creationId xmlns:p14="http://schemas.microsoft.com/office/powerpoint/2010/main" val="2179776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D8C1107A-9369-3C9E-88A4-001278A02A59}"/>
              </a:ext>
            </a:extLst>
          </p:cNvPr>
          <p:cNvSpPr>
            <a:spLocks noGrp="1"/>
          </p:cNvSpPr>
          <p:nvPr>
            <p:ph type="title"/>
          </p:nvPr>
        </p:nvSpPr>
        <p:spPr>
          <a:xfrm>
            <a:off x="839788" y="365125"/>
            <a:ext cx="10515600" cy="1325563"/>
          </a:xfrm>
        </p:spPr>
        <p:txBody>
          <a:bodyPr/>
          <a:lstStyle/>
          <a:p>
            <a:r>
              <a:rPr lang="hu-HU"/>
              <a:t>Mintacím szerkesztése</a:t>
            </a:r>
          </a:p>
        </p:txBody>
      </p:sp>
      <p:sp>
        <p:nvSpPr>
          <p:cNvPr id="3" name="Szöveg helye 2">
            <a:extLst>
              <a:ext uri="{FF2B5EF4-FFF2-40B4-BE49-F238E27FC236}">
                <a16:creationId xmlns:a16="http://schemas.microsoft.com/office/drawing/2014/main" id="{C605A257-F9D3-9CA2-24EF-2EFE8B9A637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4" name="Tartalom helye 3">
            <a:extLst>
              <a:ext uri="{FF2B5EF4-FFF2-40B4-BE49-F238E27FC236}">
                <a16:creationId xmlns:a16="http://schemas.microsoft.com/office/drawing/2014/main" id="{B21533FB-2A3E-968D-FA05-EE4FC667EF5C}"/>
              </a:ext>
            </a:extLst>
          </p:cNvPr>
          <p:cNvSpPr>
            <a:spLocks noGrp="1"/>
          </p:cNvSpPr>
          <p:nvPr>
            <p:ph sz="half" idx="2"/>
          </p:nvPr>
        </p:nvSpPr>
        <p:spPr>
          <a:xfrm>
            <a:off x="839788" y="2505075"/>
            <a:ext cx="5157787" cy="368458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Szöveg helye 4">
            <a:extLst>
              <a:ext uri="{FF2B5EF4-FFF2-40B4-BE49-F238E27FC236}">
                <a16:creationId xmlns:a16="http://schemas.microsoft.com/office/drawing/2014/main" id="{D2D5118D-7906-93DC-8E9E-508DEFD112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6" name="Tartalom helye 5">
            <a:extLst>
              <a:ext uri="{FF2B5EF4-FFF2-40B4-BE49-F238E27FC236}">
                <a16:creationId xmlns:a16="http://schemas.microsoft.com/office/drawing/2014/main" id="{167299AB-0CC7-B03D-8EFB-968467489151}"/>
              </a:ext>
            </a:extLst>
          </p:cNvPr>
          <p:cNvSpPr>
            <a:spLocks noGrp="1"/>
          </p:cNvSpPr>
          <p:nvPr>
            <p:ph sz="quarter" idx="4"/>
          </p:nvPr>
        </p:nvSpPr>
        <p:spPr>
          <a:xfrm>
            <a:off x="6172200" y="2505075"/>
            <a:ext cx="5183188" cy="368458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7" name="Dátum helye 6">
            <a:extLst>
              <a:ext uri="{FF2B5EF4-FFF2-40B4-BE49-F238E27FC236}">
                <a16:creationId xmlns:a16="http://schemas.microsoft.com/office/drawing/2014/main" id="{3E21107C-87BD-032E-9B24-A9D5460774FB}"/>
              </a:ext>
            </a:extLst>
          </p:cNvPr>
          <p:cNvSpPr>
            <a:spLocks noGrp="1"/>
          </p:cNvSpPr>
          <p:nvPr>
            <p:ph type="dt" sz="half" idx="10"/>
          </p:nvPr>
        </p:nvSpPr>
        <p:spPr/>
        <p:txBody>
          <a:bodyPr/>
          <a:lstStyle/>
          <a:p>
            <a:fld id="{09ADF0D3-CCCD-4135-94F3-241A171C5DD5}" type="datetimeFigureOut">
              <a:rPr lang="hu-HU" smtClean="0"/>
              <a:t>2025. 08. 08.</a:t>
            </a:fld>
            <a:endParaRPr lang="hu-HU"/>
          </a:p>
        </p:txBody>
      </p:sp>
      <p:sp>
        <p:nvSpPr>
          <p:cNvPr id="8" name="Élőláb helye 7">
            <a:extLst>
              <a:ext uri="{FF2B5EF4-FFF2-40B4-BE49-F238E27FC236}">
                <a16:creationId xmlns:a16="http://schemas.microsoft.com/office/drawing/2014/main" id="{CF815690-85E0-4FEB-57F5-57603A004136}"/>
              </a:ext>
            </a:extLst>
          </p:cNvPr>
          <p:cNvSpPr>
            <a:spLocks noGrp="1"/>
          </p:cNvSpPr>
          <p:nvPr>
            <p:ph type="ftr" sz="quarter" idx="11"/>
          </p:nvPr>
        </p:nvSpPr>
        <p:spPr/>
        <p:txBody>
          <a:bodyPr/>
          <a:lstStyle/>
          <a:p>
            <a:endParaRPr lang="hu-HU"/>
          </a:p>
        </p:txBody>
      </p:sp>
      <p:sp>
        <p:nvSpPr>
          <p:cNvPr id="9" name="Dia számának helye 8">
            <a:extLst>
              <a:ext uri="{FF2B5EF4-FFF2-40B4-BE49-F238E27FC236}">
                <a16:creationId xmlns:a16="http://schemas.microsoft.com/office/drawing/2014/main" id="{191695B9-BC63-C567-9471-1054489D8EC6}"/>
              </a:ext>
            </a:extLst>
          </p:cNvPr>
          <p:cNvSpPr>
            <a:spLocks noGrp="1"/>
          </p:cNvSpPr>
          <p:nvPr>
            <p:ph type="sldNum" sz="quarter" idx="12"/>
          </p:nvPr>
        </p:nvSpPr>
        <p:spPr/>
        <p:txBody>
          <a:bodyPr/>
          <a:lstStyle/>
          <a:p>
            <a:fld id="{EC2D5BC5-0C00-4CFB-AA03-77A3D0382627}" type="slidenum">
              <a:rPr lang="hu-HU" smtClean="0"/>
              <a:t>‹#›</a:t>
            </a:fld>
            <a:endParaRPr lang="hu-HU"/>
          </a:p>
        </p:txBody>
      </p:sp>
    </p:spTree>
    <p:extLst>
      <p:ext uri="{BB962C8B-B14F-4D97-AF65-F5344CB8AC3E}">
        <p14:creationId xmlns:p14="http://schemas.microsoft.com/office/powerpoint/2010/main" val="2324699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0E818EF1-77C1-AC99-2B5B-D867BD125C22}"/>
              </a:ext>
            </a:extLst>
          </p:cNvPr>
          <p:cNvSpPr>
            <a:spLocks noGrp="1"/>
          </p:cNvSpPr>
          <p:nvPr>
            <p:ph type="title"/>
          </p:nvPr>
        </p:nvSpPr>
        <p:spPr/>
        <p:txBody>
          <a:bodyPr/>
          <a:lstStyle/>
          <a:p>
            <a:r>
              <a:rPr lang="hu-HU"/>
              <a:t>Mintacím szerkesztése</a:t>
            </a:r>
          </a:p>
        </p:txBody>
      </p:sp>
      <p:sp>
        <p:nvSpPr>
          <p:cNvPr id="3" name="Dátum helye 2">
            <a:extLst>
              <a:ext uri="{FF2B5EF4-FFF2-40B4-BE49-F238E27FC236}">
                <a16:creationId xmlns:a16="http://schemas.microsoft.com/office/drawing/2014/main" id="{0A0ACA67-1E64-32FA-F6A7-19D22F70EBEB}"/>
              </a:ext>
            </a:extLst>
          </p:cNvPr>
          <p:cNvSpPr>
            <a:spLocks noGrp="1"/>
          </p:cNvSpPr>
          <p:nvPr>
            <p:ph type="dt" sz="half" idx="10"/>
          </p:nvPr>
        </p:nvSpPr>
        <p:spPr/>
        <p:txBody>
          <a:bodyPr/>
          <a:lstStyle/>
          <a:p>
            <a:fld id="{09ADF0D3-CCCD-4135-94F3-241A171C5DD5}" type="datetimeFigureOut">
              <a:rPr lang="hu-HU" smtClean="0"/>
              <a:t>2025. 08. 08.</a:t>
            </a:fld>
            <a:endParaRPr lang="hu-HU"/>
          </a:p>
        </p:txBody>
      </p:sp>
      <p:sp>
        <p:nvSpPr>
          <p:cNvPr id="4" name="Élőláb helye 3">
            <a:extLst>
              <a:ext uri="{FF2B5EF4-FFF2-40B4-BE49-F238E27FC236}">
                <a16:creationId xmlns:a16="http://schemas.microsoft.com/office/drawing/2014/main" id="{5EABBBD7-96A6-18F1-F439-908F138B998F}"/>
              </a:ext>
            </a:extLst>
          </p:cNvPr>
          <p:cNvSpPr>
            <a:spLocks noGrp="1"/>
          </p:cNvSpPr>
          <p:nvPr>
            <p:ph type="ftr" sz="quarter" idx="11"/>
          </p:nvPr>
        </p:nvSpPr>
        <p:spPr/>
        <p:txBody>
          <a:bodyPr/>
          <a:lstStyle/>
          <a:p>
            <a:endParaRPr lang="hu-HU"/>
          </a:p>
        </p:txBody>
      </p:sp>
      <p:sp>
        <p:nvSpPr>
          <p:cNvPr id="5" name="Dia számának helye 4">
            <a:extLst>
              <a:ext uri="{FF2B5EF4-FFF2-40B4-BE49-F238E27FC236}">
                <a16:creationId xmlns:a16="http://schemas.microsoft.com/office/drawing/2014/main" id="{81440A53-36B4-60D9-D27F-4E219C631C79}"/>
              </a:ext>
            </a:extLst>
          </p:cNvPr>
          <p:cNvSpPr>
            <a:spLocks noGrp="1"/>
          </p:cNvSpPr>
          <p:nvPr>
            <p:ph type="sldNum" sz="quarter" idx="12"/>
          </p:nvPr>
        </p:nvSpPr>
        <p:spPr/>
        <p:txBody>
          <a:bodyPr/>
          <a:lstStyle/>
          <a:p>
            <a:fld id="{EC2D5BC5-0C00-4CFB-AA03-77A3D0382627}" type="slidenum">
              <a:rPr lang="hu-HU" smtClean="0"/>
              <a:t>‹#›</a:t>
            </a:fld>
            <a:endParaRPr lang="hu-HU"/>
          </a:p>
        </p:txBody>
      </p:sp>
    </p:spTree>
    <p:extLst>
      <p:ext uri="{BB962C8B-B14F-4D97-AF65-F5344CB8AC3E}">
        <p14:creationId xmlns:p14="http://schemas.microsoft.com/office/powerpoint/2010/main" val="27582552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a:extLst>
              <a:ext uri="{FF2B5EF4-FFF2-40B4-BE49-F238E27FC236}">
                <a16:creationId xmlns:a16="http://schemas.microsoft.com/office/drawing/2014/main" id="{EB9D7497-BBC3-8754-1716-57719AB7B104}"/>
              </a:ext>
            </a:extLst>
          </p:cNvPr>
          <p:cNvSpPr>
            <a:spLocks noGrp="1"/>
          </p:cNvSpPr>
          <p:nvPr>
            <p:ph type="dt" sz="half" idx="10"/>
          </p:nvPr>
        </p:nvSpPr>
        <p:spPr/>
        <p:txBody>
          <a:bodyPr/>
          <a:lstStyle/>
          <a:p>
            <a:fld id="{09ADF0D3-CCCD-4135-94F3-241A171C5DD5}" type="datetimeFigureOut">
              <a:rPr lang="hu-HU" smtClean="0"/>
              <a:t>2025. 08. 08.</a:t>
            </a:fld>
            <a:endParaRPr lang="hu-HU"/>
          </a:p>
        </p:txBody>
      </p:sp>
      <p:sp>
        <p:nvSpPr>
          <p:cNvPr id="3" name="Élőláb helye 2">
            <a:extLst>
              <a:ext uri="{FF2B5EF4-FFF2-40B4-BE49-F238E27FC236}">
                <a16:creationId xmlns:a16="http://schemas.microsoft.com/office/drawing/2014/main" id="{568568CB-2098-09B4-A1F2-B57A7BD81EC5}"/>
              </a:ext>
            </a:extLst>
          </p:cNvPr>
          <p:cNvSpPr>
            <a:spLocks noGrp="1"/>
          </p:cNvSpPr>
          <p:nvPr>
            <p:ph type="ftr" sz="quarter" idx="11"/>
          </p:nvPr>
        </p:nvSpPr>
        <p:spPr/>
        <p:txBody>
          <a:bodyPr/>
          <a:lstStyle/>
          <a:p>
            <a:endParaRPr lang="hu-HU"/>
          </a:p>
        </p:txBody>
      </p:sp>
      <p:sp>
        <p:nvSpPr>
          <p:cNvPr id="4" name="Dia számának helye 3">
            <a:extLst>
              <a:ext uri="{FF2B5EF4-FFF2-40B4-BE49-F238E27FC236}">
                <a16:creationId xmlns:a16="http://schemas.microsoft.com/office/drawing/2014/main" id="{54428C87-6AA4-9281-270D-97615DA0E051}"/>
              </a:ext>
            </a:extLst>
          </p:cNvPr>
          <p:cNvSpPr>
            <a:spLocks noGrp="1"/>
          </p:cNvSpPr>
          <p:nvPr>
            <p:ph type="sldNum" sz="quarter" idx="12"/>
          </p:nvPr>
        </p:nvSpPr>
        <p:spPr/>
        <p:txBody>
          <a:bodyPr/>
          <a:lstStyle/>
          <a:p>
            <a:fld id="{EC2D5BC5-0C00-4CFB-AA03-77A3D0382627}" type="slidenum">
              <a:rPr lang="hu-HU" smtClean="0"/>
              <a:t>‹#›</a:t>
            </a:fld>
            <a:endParaRPr lang="hu-HU"/>
          </a:p>
        </p:txBody>
      </p:sp>
    </p:spTree>
    <p:extLst>
      <p:ext uri="{BB962C8B-B14F-4D97-AF65-F5344CB8AC3E}">
        <p14:creationId xmlns:p14="http://schemas.microsoft.com/office/powerpoint/2010/main" val="17206361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0EF30713-0D64-81DA-4322-123E785CDE13}"/>
              </a:ext>
            </a:extLst>
          </p:cNvPr>
          <p:cNvSpPr>
            <a:spLocks noGrp="1"/>
          </p:cNvSpPr>
          <p:nvPr>
            <p:ph type="title"/>
          </p:nvPr>
        </p:nvSpPr>
        <p:spPr>
          <a:xfrm>
            <a:off x="839788" y="457200"/>
            <a:ext cx="3932237" cy="1600200"/>
          </a:xfrm>
        </p:spPr>
        <p:txBody>
          <a:bodyPr anchor="b"/>
          <a:lstStyle>
            <a:lvl1pPr>
              <a:defRPr sz="3200"/>
            </a:lvl1pPr>
          </a:lstStyle>
          <a:p>
            <a:r>
              <a:rPr lang="hu-HU"/>
              <a:t>Mintacím szerkesztése</a:t>
            </a:r>
          </a:p>
        </p:txBody>
      </p:sp>
      <p:sp>
        <p:nvSpPr>
          <p:cNvPr id="3" name="Tartalom helye 2">
            <a:extLst>
              <a:ext uri="{FF2B5EF4-FFF2-40B4-BE49-F238E27FC236}">
                <a16:creationId xmlns:a16="http://schemas.microsoft.com/office/drawing/2014/main" id="{FCC1E47C-DCA8-882E-B457-C6D16C2437B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Szöveg helye 3">
            <a:extLst>
              <a:ext uri="{FF2B5EF4-FFF2-40B4-BE49-F238E27FC236}">
                <a16:creationId xmlns:a16="http://schemas.microsoft.com/office/drawing/2014/main" id="{F988474D-EF9F-68D0-5DCF-0E803EF73A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Dátum helye 4">
            <a:extLst>
              <a:ext uri="{FF2B5EF4-FFF2-40B4-BE49-F238E27FC236}">
                <a16:creationId xmlns:a16="http://schemas.microsoft.com/office/drawing/2014/main" id="{8E71C2AD-FC58-9CD5-7A26-148713280D55}"/>
              </a:ext>
            </a:extLst>
          </p:cNvPr>
          <p:cNvSpPr>
            <a:spLocks noGrp="1"/>
          </p:cNvSpPr>
          <p:nvPr>
            <p:ph type="dt" sz="half" idx="10"/>
          </p:nvPr>
        </p:nvSpPr>
        <p:spPr/>
        <p:txBody>
          <a:bodyPr/>
          <a:lstStyle/>
          <a:p>
            <a:fld id="{09ADF0D3-CCCD-4135-94F3-241A171C5DD5}" type="datetimeFigureOut">
              <a:rPr lang="hu-HU" smtClean="0"/>
              <a:t>2025. 08. 08.</a:t>
            </a:fld>
            <a:endParaRPr lang="hu-HU"/>
          </a:p>
        </p:txBody>
      </p:sp>
      <p:sp>
        <p:nvSpPr>
          <p:cNvPr id="6" name="Élőláb helye 5">
            <a:extLst>
              <a:ext uri="{FF2B5EF4-FFF2-40B4-BE49-F238E27FC236}">
                <a16:creationId xmlns:a16="http://schemas.microsoft.com/office/drawing/2014/main" id="{382536D0-804B-9DAF-4A6C-3D23577FE348}"/>
              </a:ext>
            </a:extLst>
          </p:cNvPr>
          <p:cNvSpPr>
            <a:spLocks noGrp="1"/>
          </p:cNvSpPr>
          <p:nvPr>
            <p:ph type="ftr" sz="quarter" idx="11"/>
          </p:nvPr>
        </p:nvSpPr>
        <p:spPr/>
        <p:txBody>
          <a:bodyPr/>
          <a:lstStyle/>
          <a:p>
            <a:endParaRPr lang="hu-HU"/>
          </a:p>
        </p:txBody>
      </p:sp>
      <p:sp>
        <p:nvSpPr>
          <p:cNvPr id="7" name="Dia számának helye 6">
            <a:extLst>
              <a:ext uri="{FF2B5EF4-FFF2-40B4-BE49-F238E27FC236}">
                <a16:creationId xmlns:a16="http://schemas.microsoft.com/office/drawing/2014/main" id="{A7429E72-060A-FA51-731A-A06F2CB34935}"/>
              </a:ext>
            </a:extLst>
          </p:cNvPr>
          <p:cNvSpPr>
            <a:spLocks noGrp="1"/>
          </p:cNvSpPr>
          <p:nvPr>
            <p:ph type="sldNum" sz="quarter" idx="12"/>
          </p:nvPr>
        </p:nvSpPr>
        <p:spPr/>
        <p:txBody>
          <a:bodyPr/>
          <a:lstStyle/>
          <a:p>
            <a:fld id="{EC2D5BC5-0C00-4CFB-AA03-77A3D0382627}" type="slidenum">
              <a:rPr lang="hu-HU" smtClean="0"/>
              <a:t>‹#›</a:t>
            </a:fld>
            <a:endParaRPr lang="hu-HU"/>
          </a:p>
        </p:txBody>
      </p:sp>
    </p:spTree>
    <p:extLst>
      <p:ext uri="{BB962C8B-B14F-4D97-AF65-F5344CB8AC3E}">
        <p14:creationId xmlns:p14="http://schemas.microsoft.com/office/powerpoint/2010/main" val="34292614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03C6D0EC-E814-0829-A55D-8A80CCC8B28D}"/>
              </a:ext>
            </a:extLst>
          </p:cNvPr>
          <p:cNvSpPr>
            <a:spLocks noGrp="1"/>
          </p:cNvSpPr>
          <p:nvPr>
            <p:ph type="title"/>
          </p:nvPr>
        </p:nvSpPr>
        <p:spPr>
          <a:xfrm>
            <a:off x="839788" y="457200"/>
            <a:ext cx="3932237" cy="1600200"/>
          </a:xfrm>
        </p:spPr>
        <p:txBody>
          <a:bodyPr anchor="b"/>
          <a:lstStyle>
            <a:lvl1pPr>
              <a:defRPr sz="3200"/>
            </a:lvl1pPr>
          </a:lstStyle>
          <a:p>
            <a:r>
              <a:rPr lang="hu-HU"/>
              <a:t>Mintacím szerkesztése</a:t>
            </a:r>
          </a:p>
        </p:txBody>
      </p:sp>
      <p:sp>
        <p:nvSpPr>
          <p:cNvPr id="3" name="Kép helye 2">
            <a:extLst>
              <a:ext uri="{FF2B5EF4-FFF2-40B4-BE49-F238E27FC236}">
                <a16:creationId xmlns:a16="http://schemas.microsoft.com/office/drawing/2014/main" id="{AE2BC350-5341-EFC1-FC32-DB3382F095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a:extLst>
              <a:ext uri="{FF2B5EF4-FFF2-40B4-BE49-F238E27FC236}">
                <a16:creationId xmlns:a16="http://schemas.microsoft.com/office/drawing/2014/main" id="{6B1FC515-F145-4F35-E685-07A92D7AE8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Dátum helye 4">
            <a:extLst>
              <a:ext uri="{FF2B5EF4-FFF2-40B4-BE49-F238E27FC236}">
                <a16:creationId xmlns:a16="http://schemas.microsoft.com/office/drawing/2014/main" id="{9D28A4B2-3889-5B53-8AC1-913EDBA353CD}"/>
              </a:ext>
            </a:extLst>
          </p:cNvPr>
          <p:cNvSpPr>
            <a:spLocks noGrp="1"/>
          </p:cNvSpPr>
          <p:nvPr>
            <p:ph type="dt" sz="half" idx="10"/>
          </p:nvPr>
        </p:nvSpPr>
        <p:spPr/>
        <p:txBody>
          <a:bodyPr/>
          <a:lstStyle/>
          <a:p>
            <a:fld id="{09ADF0D3-CCCD-4135-94F3-241A171C5DD5}" type="datetimeFigureOut">
              <a:rPr lang="hu-HU" smtClean="0"/>
              <a:t>2025. 08. 08.</a:t>
            </a:fld>
            <a:endParaRPr lang="hu-HU"/>
          </a:p>
        </p:txBody>
      </p:sp>
      <p:sp>
        <p:nvSpPr>
          <p:cNvPr id="6" name="Élőláb helye 5">
            <a:extLst>
              <a:ext uri="{FF2B5EF4-FFF2-40B4-BE49-F238E27FC236}">
                <a16:creationId xmlns:a16="http://schemas.microsoft.com/office/drawing/2014/main" id="{EC952C36-4199-5EB8-1BCD-5BC9CCC3DB35}"/>
              </a:ext>
            </a:extLst>
          </p:cNvPr>
          <p:cNvSpPr>
            <a:spLocks noGrp="1"/>
          </p:cNvSpPr>
          <p:nvPr>
            <p:ph type="ftr" sz="quarter" idx="11"/>
          </p:nvPr>
        </p:nvSpPr>
        <p:spPr/>
        <p:txBody>
          <a:bodyPr/>
          <a:lstStyle/>
          <a:p>
            <a:endParaRPr lang="hu-HU"/>
          </a:p>
        </p:txBody>
      </p:sp>
      <p:sp>
        <p:nvSpPr>
          <p:cNvPr id="7" name="Dia számának helye 6">
            <a:extLst>
              <a:ext uri="{FF2B5EF4-FFF2-40B4-BE49-F238E27FC236}">
                <a16:creationId xmlns:a16="http://schemas.microsoft.com/office/drawing/2014/main" id="{76FF4D16-38DD-090C-E79F-6DB2AB6E7ABA}"/>
              </a:ext>
            </a:extLst>
          </p:cNvPr>
          <p:cNvSpPr>
            <a:spLocks noGrp="1"/>
          </p:cNvSpPr>
          <p:nvPr>
            <p:ph type="sldNum" sz="quarter" idx="12"/>
          </p:nvPr>
        </p:nvSpPr>
        <p:spPr/>
        <p:txBody>
          <a:bodyPr/>
          <a:lstStyle/>
          <a:p>
            <a:fld id="{EC2D5BC5-0C00-4CFB-AA03-77A3D0382627}" type="slidenum">
              <a:rPr lang="hu-HU" smtClean="0"/>
              <a:t>‹#›</a:t>
            </a:fld>
            <a:endParaRPr lang="hu-HU"/>
          </a:p>
        </p:txBody>
      </p:sp>
    </p:spTree>
    <p:extLst>
      <p:ext uri="{BB962C8B-B14F-4D97-AF65-F5344CB8AC3E}">
        <p14:creationId xmlns:p14="http://schemas.microsoft.com/office/powerpoint/2010/main" val="22740688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CB65A762-03D6-AD78-2C6D-DF7D9B36A91D}"/>
              </a:ext>
            </a:extLst>
          </p:cNvPr>
          <p:cNvSpPr>
            <a:spLocks noGrp="1"/>
          </p:cNvSpPr>
          <p:nvPr>
            <p:ph type="title"/>
          </p:nvPr>
        </p:nvSpPr>
        <p:spPr/>
        <p:txBody>
          <a:bodyPr/>
          <a:lstStyle/>
          <a:p>
            <a:r>
              <a:rPr lang="hu-HU"/>
              <a:t>Mintacím szerkesztése</a:t>
            </a:r>
          </a:p>
        </p:txBody>
      </p:sp>
      <p:sp>
        <p:nvSpPr>
          <p:cNvPr id="3" name="Függőleges szöveg helye 2">
            <a:extLst>
              <a:ext uri="{FF2B5EF4-FFF2-40B4-BE49-F238E27FC236}">
                <a16:creationId xmlns:a16="http://schemas.microsoft.com/office/drawing/2014/main" id="{9C5AEC60-3F43-6222-1A46-BC7445C02381}"/>
              </a:ext>
            </a:extLst>
          </p:cNvPr>
          <p:cNvSpPr>
            <a:spLocks noGrp="1"/>
          </p:cNvSpPr>
          <p:nvPr>
            <p:ph type="body" orient="vert" idx="1"/>
          </p:nvPr>
        </p:nvSpPr>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id="{FE7E3B0D-1FF6-2A89-7D9D-6FE6C227B6A2}"/>
              </a:ext>
            </a:extLst>
          </p:cNvPr>
          <p:cNvSpPr>
            <a:spLocks noGrp="1"/>
          </p:cNvSpPr>
          <p:nvPr>
            <p:ph type="dt" sz="half" idx="10"/>
          </p:nvPr>
        </p:nvSpPr>
        <p:spPr/>
        <p:txBody>
          <a:bodyPr/>
          <a:lstStyle/>
          <a:p>
            <a:fld id="{09ADF0D3-CCCD-4135-94F3-241A171C5DD5}" type="datetimeFigureOut">
              <a:rPr lang="hu-HU" smtClean="0"/>
              <a:t>2025. 08. 08.</a:t>
            </a:fld>
            <a:endParaRPr lang="hu-HU"/>
          </a:p>
        </p:txBody>
      </p:sp>
      <p:sp>
        <p:nvSpPr>
          <p:cNvPr id="5" name="Élőláb helye 4">
            <a:extLst>
              <a:ext uri="{FF2B5EF4-FFF2-40B4-BE49-F238E27FC236}">
                <a16:creationId xmlns:a16="http://schemas.microsoft.com/office/drawing/2014/main" id="{1DA5E3D0-5CF8-8D83-C593-DDD90DC45698}"/>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CE51D55B-6A07-FB29-EB62-53EB29735935}"/>
              </a:ext>
            </a:extLst>
          </p:cNvPr>
          <p:cNvSpPr>
            <a:spLocks noGrp="1"/>
          </p:cNvSpPr>
          <p:nvPr>
            <p:ph type="sldNum" sz="quarter" idx="12"/>
          </p:nvPr>
        </p:nvSpPr>
        <p:spPr/>
        <p:txBody>
          <a:bodyPr/>
          <a:lstStyle/>
          <a:p>
            <a:fld id="{EC2D5BC5-0C00-4CFB-AA03-77A3D0382627}" type="slidenum">
              <a:rPr lang="hu-HU" smtClean="0"/>
              <a:t>‹#›</a:t>
            </a:fld>
            <a:endParaRPr lang="hu-HU"/>
          </a:p>
        </p:txBody>
      </p:sp>
    </p:spTree>
    <p:extLst>
      <p:ext uri="{BB962C8B-B14F-4D97-AF65-F5344CB8AC3E}">
        <p14:creationId xmlns:p14="http://schemas.microsoft.com/office/powerpoint/2010/main" val="14658080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a:extLst>
              <a:ext uri="{FF2B5EF4-FFF2-40B4-BE49-F238E27FC236}">
                <a16:creationId xmlns:a16="http://schemas.microsoft.com/office/drawing/2014/main" id="{12188698-3196-5AAE-F33A-D0E9AD28629D}"/>
              </a:ext>
            </a:extLst>
          </p:cNvPr>
          <p:cNvSpPr>
            <a:spLocks noGrp="1"/>
          </p:cNvSpPr>
          <p:nvPr>
            <p:ph type="title" orient="vert"/>
          </p:nvPr>
        </p:nvSpPr>
        <p:spPr>
          <a:xfrm>
            <a:off x="8724900" y="365125"/>
            <a:ext cx="2628900" cy="5811838"/>
          </a:xfrm>
        </p:spPr>
        <p:txBody>
          <a:bodyPr vert="eaVert"/>
          <a:lstStyle/>
          <a:p>
            <a:r>
              <a:rPr lang="hu-HU"/>
              <a:t>Mintacím szerkesztése</a:t>
            </a:r>
          </a:p>
        </p:txBody>
      </p:sp>
      <p:sp>
        <p:nvSpPr>
          <p:cNvPr id="3" name="Függőleges szöveg helye 2">
            <a:extLst>
              <a:ext uri="{FF2B5EF4-FFF2-40B4-BE49-F238E27FC236}">
                <a16:creationId xmlns:a16="http://schemas.microsoft.com/office/drawing/2014/main" id="{2A1D527F-8B75-07C1-3D60-17211FB88201}"/>
              </a:ext>
            </a:extLst>
          </p:cNvPr>
          <p:cNvSpPr>
            <a:spLocks noGrp="1"/>
          </p:cNvSpPr>
          <p:nvPr>
            <p:ph type="body" orient="vert" idx="1"/>
          </p:nvPr>
        </p:nvSpPr>
        <p:spPr>
          <a:xfrm>
            <a:off x="838200" y="365125"/>
            <a:ext cx="7734300" cy="5811838"/>
          </a:xfrm>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id="{CAF1C0FE-808A-2940-8B3C-73A01331DF83}"/>
              </a:ext>
            </a:extLst>
          </p:cNvPr>
          <p:cNvSpPr>
            <a:spLocks noGrp="1"/>
          </p:cNvSpPr>
          <p:nvPr>
            <p:ph type="dt" sz="half" idx="10"/>
          </p:nvPr>
        </p:nvSpPr>
        <p:spPr/>
        <p:txBody>
          <a:bodyPr/>
          <a:lstStyle/>
          <a:p>
            <a:fld id="{09ADF0D3-CCCD-4135-94F3-241A171C5DD5}" type="datetimeFigureOut">
              <a:rPr lang="hu-HU" smtClean="0"/>
              <a:t>2025. 08. 08.</a:t>
            </a:fld>
            <a:endParaRPr lang="hu-HU"/>
          </a:p>
        </p:txBody>
      </p:sp>
      <p:sp>
        <p:nvSpPr>
          <p:cNvPr id="5" name="Élőláb helye 4">
            <a:extLst>
              <a:ext uri="{FF2B5EF4-FFF2-40B4-BE49-F238E27FC236}">
                <a16:creationId xmlns:a16="http://schemas.microsoft.com/office/drawing/2014/main" id="{7C3BC52D-18ED-11B7-EC58-EBF42D4A1B02}"/>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F2885E46-C421-9E8A-F840-32CF91906947}"/>
              </a:ext>
            </a:extLst>
          </p:cNvPr>
          <p:cNvSpPr>
            <a:spLocks noGrp="1"/>
          </p:cNvSpPr>
          <p:nvPr>
            <p:ph type="sldNum" sz="quarter" idx="12"/>
          </p:nvPr>
        </p:nvSpPr>
        <p:spPr/>
        <p:txBody>
          <a:bodyPr/>
          <a:lstStyle/>
          <a:p>
            <a:fld id="{EC2D5BC5-0C00-4CFB-AA03-77A3D0382627}" type="slidenum">
              <a:rPr lang="hu-HU" smtClean="0"/>
              <a:t>‹#›</a:t>
            </a:fld>
            <a:endParaRPr lang="hu-HU"/>
          </a:p>
        </p:txBody>
      </p:sp>
    </p:spTree>
    <p:extLst>
      <p:ext uri="{BB962C8B-B14F-4D97-AF65-F5344CB8AC3E}">
        <p14:creationId xmlns:p14="http://schemas.microsoft.com/office/powerpoint/2010/main" val="17607226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ím helye 1">
            <a:extLst>
              <a:ext uri="{FF2B5EF4-FFF2-40B4-BE49-F238E27FC236}">
                <a16:creationId xmlns:a16="http://schemas.microsoft.com/office/drawing/2014/main" id="{48F7C6FD-5BF4-BD8E-C8D7-3928F77F1C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u-HU"/>
              <a:t>Mintacím szerkesztése</a:t>
            </a:r>
          </a:p>
        </p:txBody>
      </p:sp>
      <p:sp>
        <p:nvSpPr>
          <p:cNvPr id="3" name="Szöveg helye 2">
            <a:extLst>
              <a:ext uri="{FF2B5EF4-FFF2-40B4-BE49-F238E27FC236}">
                <a16:creationId xmlns:a16="http://schemas.microsoft.com/office/drawing/2014/main" id="{D3E91975-DD84-4D1A-677F-F663B0C885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id="{5AE78E5B-6914-0A4C-E867-84264FD42E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9ADF0D3-CCCD-4135-94F3-241A171C5DD5}" type="datetimeFigureOut">
              <a:rPr lang="hu-HU" smtClean="0"/>
              <a:t>2025. 08. 08.</a:t>
            </a:fld>
            <a:endParaRPr lang="hu-HU"/>
          </a:p>
        </p:txBody>
      </p:sp>
      <p:sp>
        <p:nvSpPr>
          <p:cNvPr id="5" name="Élőláb helye 4">
            <a:extLst>
              <a:ext uri="{FF2B5EF4-FFF2-40B4-BE49-F238E27FC236}">
                <a16:creationId xmlns:a16="http://schemas.microsoft.com/office/drawing/2014/main" id="{0DAA5713-D6E0-DA28-0B78-41C1224588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hu-HU"/>
          </a:p>
        </p:txBody>
      </p:sp>
      <p:sp>
        <p:nvSpPr>
          <p:cNvPr id="6" name="Dia számának helye 5">
            <a:extLst>
              <a:ext uri="{FF2B5EF4-FFF2-40B4-BE49-F238E27FC236}">
                <a16:creationId xmlns:a16="http://schemas.microsoft.com/office/drawing/2014/main" id="{9B9907A0-6261-51FE-BD01-8E2D2950F56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C2D5BC5-0C00-4CFB-AA03-77A3D0382627}" type="slidenum">
              <a:rPr lang="hu-HU" smtClean="0"/>
              <a:t>‹#›</a:t>
            </a:fld>
            <a:endParaRPr lang="hu-HU"/>
          </a:p>
        </p:txBody>
      </p:sp>
    </p:spTree>
    <p:extLst>
      <p:ext uri="{BB962C8B-B14F-4D97-AF65-F5344CB8AC3E}">
        <p14:creationId xmlns:p14="http://schemas.microsoft.com/office/powerpoint/2010/main" val="3835574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erasmusplus.nl/en/impacttool-strategicpartnerships#activitiesHeading" TargetMode="External"/><Relationship Id="rId2" Type="http://schemas.openxmlformats.org/officeDocument/2006/relationships/hyperlink" Target="https://drive.google.com/drive/folders/1jOivCkk3tqIsQfVsxwHi4IaQURmgv06S"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hyperlink" Target="https://auth.openai.com/log-in"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erasmus-plus.ec.europa.eu/resources-and-tools/quality-standards-key-action-1" TargetMode="External"/><Relationship Id="rId2" Type="http://schemas.openxmlformats.org/officeDocument/2006/relationships/hyperlink" Target="https://erasmus-plus.ec.europa.eu/document/erasmus-quality-standards-mobility-projects-vet-adults-schools"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ebgate.ec.europa.eu/app-forms/af-ui-opportunities/#/erasmus-plus"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drive.google.com/drive/folders/180vg5RcvCITH774LdGis1z4G1ATYPuG3"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padlet.com/keszobi/how-to-manage-your-erasmus-ka1-project-successfully-fc60kyfdvnke7cg7"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salto-et.net/" TargetMode="External"/><Relationship Id="rId2" Type="http://schemas.openxmlformats.org/officeDocument/2006/relationships/hyperlink" Target="https://school-education.ec.europa.eu/en"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erasmus-plus.ec.europa.eu/projects" TargetMode="External"/><Relationship Id="rId2" Type="http://schemas.openxmlformats.org/officeDocument/2006/relationships/hyperlink" Target="https://drive.google.com/drive/folders/1bCKfkVtREn893kz1qJf7Tz-MtS4bG2u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50B7638E-3EAB-833B-C8E6-CB9F5F417EF4}"/>
              </a:ext>
            </a:extLst>
          </p:cNvPr>
          <p:cNvSpPr>
            <a:spLocks noGrp="1"/>
          </p:cNvSpPr>
          <p:nvPr>
            <p:ph type="title"/>
          </p:nvPr>
        </p:nvSpPr>
        <p:spPr/>
        <p:txBody>
          <a:bodyPr/>
          <a:lstStyle/>
          <a:p>
            <a:r>
              <a:rPr lang="hu-HU" dirty="0" err="1">
                <a:solidFill>
                  <a:srgbClr val="FF0000"/>
                </a:solidFill>
              </a:rPr>
              <a:t>Useful</a:t>
            </a:r>
            <a:r>
              <a:rPr lang="hu-HU" dirty="0">
                <a:solidFill>
                  <a:srgbClr val="FF0000"/>
                </a:solidFill>
              </a:rPr>
              <a:t> Project Management </a:t>
            </a:r>
            <a:r>
              <a:rPr lang="hu-HU" dirty="0" err="1">
                <a:solidFill>
                  <a:srgbClr val="FF0000"/>
                </a:solidFill>
              </a:rPr>
              <a:t>Materials</a:t>
            </a:r>
            <a:r>
              <a:rPr lang="hu-HU" dirty="0">
                <a:solidFill>
                  <a:srgbClr val="FF0000"/>
                </a:solidFill>
              </a:rPr>
              <a:t> </a:t>
            </a:r>
          </a:p>
        </p:txBody>
      </p:sp>
      <p:sp>
        <p:nvSpPr>
          <p:cNvPr id="3" name="Tartalom helye 2">
            <a:extLst>
              <a:ext uri="{FF2B5EF4-FFF2-40B4-BE49-F238E27FC236}">
                <a16:creationId xmlns:a16="http://schemas.microsoft.com/office/drawing/2014/main" id="{5DC80FCE-2866-8421-F228-1BD514DE84B6}"/>
              </a:ext>
            </a:extLst>
          </p:cNvPr>
          <p:cNvSpPr>
            <a:spLocks noGrp="1"/>
          </p:cNvSpPr>
          <p:nvPr>
            <p:ph idx="1"/>
          </p:nvPr>
        </p:nvSpPr>
        <p:spPr>
          <a:xfrm>
            <a:off x="838200" y="2212257"/>
            <a:ext cx="10515600" cy="3964705"/>
          </a:xfrm>
        </p:spPr>
        <p:txBody>
          <a:bodyPr/>
          <a:lstStyle/>
          <a:p>
            <a:pPr marL="0" indent="0">
              <a:buNone/>
            </a:pPr>
            <a:r>
              <a:rPr lang="hu-HU" sz="2400" dirty="0">
                <a:hlinkClick r:id="rId2"/>
              </a:rPr>
              <a:t>https://drive.google.com/drive/folders/1jOivCkk3tqIsQfVsxwHi4IaQURmgv06S</a:t>
            </a:r>
            <a:r>
              <a:rPr lang="hu-HU" sz="2400" dirty="0"/>
              <a:t>   </a:t>
            </a:r>
          </a:p>
          <a:p>
            <a:pPr marL="0" indent="0">
              <a:buNone/>
            </a:pPr>
            <a:r>
              <a:rPr lang="hu-HU" sz="2400" dirty="0"/>
              <a:t>- Project management </a:t>
            </a:r>
            <a:r>
              <a:rPr lang="hu-HU" sz="2400" dirty="0" err="1"/>
              <a:t>materials</a:t>
            </a:r>
            <a:r>
              <a:rPr lang="hu-HU" sz="2400" dirty="0"/>
              <a:t> of </a:t>
            </a:r>
            <a:r>
              <a:rPr lang="hu-HU" sz="2400" dirty="0" err="1"/>
              <a:t>the</a:t>
            </a:r>
            <a:r>
              <a:rPr lang="hu-HU" sz="2400" dirty="0"/>
              <a:t> PL and </a:t>
            </a:r>
            <a:r>
              <a:rPr lang="hu-HU" sz="2400" dirty="0" err="1"/>
              <a:t>the</a:t>
            </a:r>
            <a:r>
              <a:rPr lang="hu-HU" sz="2400" dirty="0"/>
              <a:t> </a:t>
            </a:r>
            <a:r>
              <a:rPr lang="hu-HU" sz="2400" dirty="0" err="1"/>
              <a:t>former</a:t>
            </a:r>
            <a:r>
              <a:rPr lang="hu-HU" sz="2400" dirty="0"/>
              <a:t> UK NA</a:t>
            </a:r>
          </a:p>
          <a:p>
            <a:pPr marL="0" indent="0">
              <a:buNone/>
            </a:pPr>
            <a:endParaRPr lang="hu-HU" sz="2400" dirty="0"/>
          </a:p>
          <a:p>
            <a:pPr marL="0" indent="0">
              <a:buNone/>
            </a:pPr>
            <a:r>
              <a:rPr lang="en-GB" sz="2400" u="sng" dirty="0">
                <a:hlinkClick r:id="rId3"/>
              </a:rPr>
              <a:t>https://www.erasmusplus.nl/en/impacttool-strategicpartnerships#activitiesHeading</a:t>
            </a:r>
            <a:r>
              <a:rPr lang="hu-HU" sz="2400" u="sng" dirty="0"/>
              <a:t> </a:t>
            </a:r>
          </a:p>
          <a:p>
            <a:pPr marL="0" indent="0">
              <a:buNone/>
            </a:pPr>
            <a:r>
              <a:rPr lang="hu-HU" sz="2400" dirty="0"/>
              <a:t>- Project management </a:t>
            </a:r>
            <a:r>
              <a:rPr lang="hu-HU" sz="2400" dirty="0" err="1"/>
              <a:t>materials</a:t>
            </a:r>
            <a:r>
              <a:rPr lang="hu-HU" sz="2400" dirty="0"/>
              <a:t> of </a:t>
            </a:r>
            <a:r>
              <a:rPr lang="hu-HU" sz="2400" dirty="0" err="1"/>
              <a:t>the</a:t>
            </a:r>
            <a:r>
              <a:rPr lang="hu-HU" sz="2400" dirty="0"/>
              <a:t> NL NA</a:t>
            </a:r>
          </a:p>
          <a:p>
            <a:pPr marL="0" indent="0">
              <a:buNone/>
            </a:pPr>
            <a:endParaRPr lang="hu-HU" dirty="0"/>
          </a:p>
          <a:p>
            <a:pPr marL="0" indent="0">
              <a:buNone/>
            </a:pPr>
            <a:endParaRPr lang="hu-HU" dirty="0"/>
          </a:p>
          <a:p>
            <a:endParaRPr lang="hu-HU" dirty="0"/>
          </a:p>
          <a:p>
            <a:pPr marL="0" indent="0">
              <a:buNone/>
            </a:pPr>
            <a:endParaRPr lang="hu-HU" dirty="0"/>
          </a:p>
        </p:txBody>
      </p:sp>
    </p:spTree>
    <p:extLst>
      <p:ext uri="{BB962C8B-B14F-4D97-AF65-F5344CB8AC3E}">
        <p14:creationId xmlns:p14="http://schemas.microsoft.com/office/powerpoint/2010/main" val="3723358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3A9A9047-DEEF-BA49-6EAC-25F2D63168B0}"/>
              </a:ext>
            </a:extLst>
          </p:cNvPr>
          <p:cNvSpPr>
            <a:spLocks noGrp="1"/>
          </p:cNvSpPr>
          <p:nvPr>
            <p:ph type="title"/>
          </p:nvPr>
        </p:nvSpPr>
        <p:spPr/>
        <p:txBody>
          <a:bodyPr/>
          <a:lstStyle/>
          <a:p>
            <a:r>
              <a:rPr lang="hu-HU" dirty="0" err="1">
                <a:solidFill>
                  <a:schemeClr val="accent1">
                    <a:lumMod val="75000"/>
                  </a:schemeClr>
                </a:solidFill>
              </a:rPr>
              <a:t>How</a:t>
            </a:r>
            <a:r>
              <a:rPr lang="hu-HU" dirty="0">
                <a:solidFill>
                  <a:schemeClr val="accent1">
                    <a:lumMod val="75000"/>
                  </a:schemeClr>
                </a:solidFill>
              </a:rPr>
              <a:t> </a:t>
            </a:r>
            <a:r>
              <a:rPr lang="hu-HU" dirty="0" err="1">
                <a:solidFill>
                  <a:schemeClr val="accent1">
                    <a:lumMod val="75000"/>
                  </a:schemeClr>
                </a:solidFill>
              </a:rPr>
              <a:t>to</a:t>
            </a:r>
            <a:r>
              <a:rPr lang="hu-HU" dirty="0">
                <a:solidFill>
                  <a:schemeClr val="accent1">
                    <a:lumMod val="75000"/>
                  </a:schemeClr>
                </a:solidFill>
              </a:rPr>
              <a:t> </a:t>
            </a:r>
            <a:r>
              <a:rPr lang="hu-HU" dirty="0" err="1">
                <a:solidFill>
                  <a:schemeClr val="accent1">
                    <a:lumMod val="75000"/>
                  </a:schemeClr>
                </a:solidFill>
              </a:rPr>
              <a:t>use</a:t>
            </a:r>
            <a:r>
              <a:rPr lang="hu-HU" dirty="0">
                <a:solidFill>
                  <a:schemeClr val="accent1">
                    <a:lumMod val="75000"/>
                  </a:schemeClr>
                </a:solidFill>
              </a:rPr>
              <a:t> AI </a:t>
            </a:r>
            <a:r>
              <a:rPr lang="hu-HU" dirty="0" err="1">
                <a:solidFill>
                  <a:schemeClr val="accent1">
                    <a:lumMod val="75000"/>
                  </a:schemeClr>
                </a:solidFill>
              </a:rPr>
              <a:t>to</a:t>
            </a:r>
            <a:r>
              <a:rPr lang="hu-HU" dirty="0">
                <a:solidFill>
                  <a:schemeClr val="accent1">
                    <a:lumMod val="75000"/>
                  </a:schemeClr>
                </a:solidFill>
              </a:rPr>
              <a:t> </a:t>
            </a:r>
            <a:r>
              <a:rPr lang="hu-HU" dirty="0" err="1">
                <a:solidFill>
                  <a:schemeClr val="accent1">
                    <a:lumMod val="75000"/>
                  </a:schemeClr>
                </a:solidFill>
              </a:rPr>
              <a:t>write</a:t>
            </a:r>
            <a:r>
              <a:rPr lang="hu-HU" dirty="0">
                <a:solidFill>
                  <a:schemeClr val="accent1">
                    <a:lumMod val="75000"/>
                  </a:schemeClr>
                </a:solidFill>
              </a:rPr>
              <a:t> </a:t>
            </a:r>
            <a:r>
              <a:rPr lang="hu-HU" dirty="0" err="1">
                <a:solidFill>
                  <a:schemeClr val="accent1">
                    <a:lumMod val="75000"/>
                  </a:schemeClr>
                </a:solidFill>
              </a:rPr>
              <a:t>learning</a:t>
            </a:r>
            <a:r>
              <a:rPr lang="hu-HU" dirty="0">
                <a:solidFill>
                  <a:schemeClr val="accent1">
                    <a:lumMod val="75000"/>
                  </a:schemeClr>
                </a:solidFill>
              </a:rPr>
              <a:t> </a:t>
            </a:r>
            <a:r>
              <a:rPr lang="hu-HU" dirty="0" err="1">
                <a:solidFill>
                  <a:schemeClr val="accent1">
                    <a:lumMod val="75000"/>
                  </a:schemeClr>
                </a:solidFill>
              </a:rPr>
              <a:t>outcomes</a:t>
            </a:r>
            <a:r>
              <a:rPr lang="hu-HU" dirty="0">
                <a:solidFill>
                  <a:schemeClr val="accent1">
                    <a:lumMod val="75000"/>
                  </a:schemeClr>
                </a:solidFill>
              </a:rPr>
              <a:t>?</a:t>
            </a:r>
          </a:p>
        </p:txBody>
      </p:sp>
      <p:sp>
        <p:nvSpPr>
          <p:cNvPr id="3" name="Tartalom helye 2">
            <a:extLst>
              <a:ext uri="{FF2B5EF4-FFF2-40B4-BE49-F238E27FC236}">
                <a16:creationId xmlns:a16="http://schemas.microsoft.com/office/drawing/2014/main" id="{178608A5-46EC-233F-B97F-8A4E4C42D375}"/>
              </a:ext>
            </a:extLst>
          </p:cNvPr>
          <p:cNvSpPr>
            <a:spLocks noGrp="1"/>
          </p:cNvSpPr>
          <p:nvPr>
            <p:ph idx="1"/>
          </p:nvPr>
        </p:nvSpPr>
        <p:spPr>
          <a:xfrm>
            <a:off x="7831394" y="5692877"/>
            <a:ext cx="3522406" cy="484086"/>
          </a:xfrm>
        </p:spPr>
        <p:txBody>
          <a:bodyPr>
            <a:normAutofit/>
          </a:bodyPr>
          <a:lstStyle/>
          <a:p>
            <a:pPr marL="0" indent="0">
              <a:buNone/>
            </a:pPr>
            <a:r>
              <a:rPr lang="hu-HU" sz="1800" dirty="0">
                <a:hlinkClick r:id="rId2"/>
              </a:rPr>
              <a:t>https://auth.openai.com/log-in</a:t>
            </a:r>
            <a:r>
              <a:rPr lang="hu-HU" sz="1800" dirty="0"/>
              <a:t> </a:t>
            </a:r>
          </a:p>
        </p:txBody>
      </p:sp>
      <p:sp>
        <p:nvSpPr>
          <p:cNvPr id="4" name="Szövegdoboz 3">
            <a:extLst>
              <a:ext uri="{FF2B5EF4-FFF2-40B4-BE49-F238E27FC236}">
                <a16:creationId xmlns:a16="http://schemas.microsoft.com/office/drawing/2014/main" id="{728561A0-FA27-8E85-85C6-DC426E0F536D}"/>
              </a:ext>
            </a:extLst>
          </p:cNvPr>
          <p:cNvSpPr txBox="1"/>
          <p:nvPr/>
        </p:nvSpPr>
        <p:spPr>
          <a:xfrm flipH="1">
            <a:off x="1253613" y="1917289"/>
            <a:ext cx="8981768" cy="2308324"/>
          </a:xfrm>
          <a:prstGeom prst="rect">
            <a:avLst/>
          </a:prstGeom>
          <a:noFill/>
        </p:spPr>
        <p:txBody>
          <a:bodyPr wrap="square" rtlCol="0">
            <a:spAutoFit/>
          </a:bodyPr>
          <a:lstStyle/>
          <a:p>
            <a:r>
              <a:rPr lang="hu-HU" dirty="0"/>
              <a:t>„</a:t>
            </a:r>
            <a:r>
              <a:rPr lang="en-US" dirty="0"/>
              <a:t>Please describe the possible learning outcomes for a five-day Erasmus+ student group mobility with the following activities: The mobility will last for five days. As part of the introductory program, students will give presentations about their own institutions and visit an environmental photo exhibition prepared by local students on local environmental issues. There will also be professional fieldwork: hydropower station, forestry activities. Sports, cultural, and gastronomic programs are also planned. The students will participate in regular school lessons., especially science classes. The students will be accommodated by host families.</a:t>
            </a:r>
            <a:r>
              <a:rPr lang="hu-HU" dirty="0"/>
              <a:t>”</a:t>
            </a:r>
          </a:p>
        </p:txBody>
      </p:sp>
      <p:sp>
        <p:nvSpPr>
          <p:cNvPr id="6" name="Szövegdoboz 5">
            <a:extLst>
              <a:ext uri="{FF2B5EF4-FFF2-40B4-BE49-F238E27FC236}">
                <a16:creationId xmlns:a16="http://schemas.microsoft.com/office/drawing/2014/main" id="{79A9EFB6-348B-0DD5-8DBB-96CF9DC0FF16}"/>
              </a:ext>
            </a:extLst>
          </p:cNvPr>
          <p:cNvSpPr txBox="1"/>
          <p:nvPr/>
        </p:nvSpPr>
        <p:spPr>
          <a:xfrm>
            <a:off x="1858297" y="4748981"/>
            <a:ext cx="8377084" cy="461665"/>
          </a:xfrm>
          <a:prstGeom prst="rect">
            <a:avLst/>
          </a:prstGeom>
          <a:noFill/>
        </p:spPr>
        <p:txBody>
          <a:bodyPr wrap="square" rtlCol="0">
            <a:spAutoFit/>
          </a:bodyPr>
          <a:lstStyle/>
          <a:p>
            <a:r>
              <a:rPr lang="hu-HU" sz="2400" dirty="0">
                <a:solidFill>
                  <a:srgbClr val="FF0000"/>
                </a:solidFill>
              </a:rPr>
              <a:t>IMPORTANT: </a:t>
            </a:r>
            <a:r>
              <a:rPr lang="hu-HU" sz="2400" dirty="0" err="1">
                <a:solidFill>
                  <a:srgbClr val="FF0000"/>
                </a:solidFill>
              </a:rPr>
              <a:t>Don’t</a:t>
            </a:r>
            <a:r>
              <a:rPr lang="hu-HU" sz="2400" dirty="0">
                <a:solidFill>
                  <a:srgbClr val="FF0000"/>
                </a:solidFill>
              </a:rPr>
              <a:t> </a:t>
            </a:r>
            <a:r>
              <a:rPr lang="hu-HU" sz="2400" dirty="0" err="1">
                <a:solidFill>
                  <a:srgbClr val="FF0000"/>
                </a:solidFill>
              </a:rPr>
              <a:t>miss</a:t>
            </a:r>
            <a:r>
              <a:rPr lang="hu-HU" sz="2400" dirty="0">
                <a:solidFill>
                  <a:srgbClr val="FF0000"/>
                </a:solidFill>
              </a:rPr>
              <a:t> </a:t>
            </a:r>
            <a:r>
              <a:rPr lang="hu-HU" sz="2400" dirty="0" err="1">
                <a:solidFill>
                  <a:srgbClr val="FF0000"/>
                </a:solidFill>
              </a:rPr>
              <a:t>checking</a:t>
            </a:r>
            <a:r>
              <a:rPr lang="hu-HU" sz="2400" dirty="0">
                <a:solidFill>
                  <a:srgbClr val="FF0000"/>
                </a:solidFill>
              </a:rPr>
              <a:t> </a:t>
            </a:r>
            <a:r>
              <a:rPr lang="hu-HU" sz="2400" dirty="0" err="1">
                <a:solidFill>
                  <a:srgbClr val="FF0000"/>
                </a:solidFill>
              </a:rPr>
              <a:t>the</a:t>
            </a:r>
            <a:r>
              <a:rPr lang="hu-HU" sz="2400" dirty="0">
                <a:solidFill>
                  <a:srgbClr val="FF0000"/>
                </a:solidFill>
              </a:rPr>
              <a:t> </a:t>
            </a:r>
            <a:r>
              <a:rPr lang="hu-HU" sz="2400" dirty="0" err="1">
                <a:solidFill>
                  <a:srgbClr val="FF0000"/>
                </a:solidFill>
              </a:rPr>
              <a:t>suggested</a:t>
            </a:r>
            <a:r>
              <a:rPr lang="hu-HU" sz="2400" dirty="0">
                <a:solidFill>
                  <a:srgbClr val="FF0000"/>
                </a:solidFill>
              </a:rPr>
              <a:t> </a:t>
            </a:r>
            <a:r>
              <a:rPr lang="hu-HU" sz="2400" dirty="0" err="1">
                <a:solidFill>
                  <a:srgbClr val="FF0000"/>
                </a:solidFill>
              </a:rPr>
              <a:t>content</a:t>
            </a:r>
            <a:r>
              <a:rPr lang="hu-HU" sz="2400" dirty="0">
                <a:solidFill>
                  <a:srgbClr val="FF0000"/>
                </a:solidFill>
              </a:rPr>
              <a:t>!</a:t>
            </a:r>
          </a:p>
        </p:txBody>
      </p:sp>
    </p:spTree>
    <p:extLst>
      <p:ext uri="{BB962C8B-B14F-4D97-AF65-F5344CB8AC3E}">
        <p14:creationId xmlns:p14="http://schemas.microsoft.com/office/powerpoint/2010/main" val="39225828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AF216591-AA26-1623-26A7-9AA0E53DB3EC}"/>
              </a:ext>
            </a:extLst>
          </p:cNvPr>
          <p:cNvSpPr>
            <a:spLocks noGrp="1"/>
          </p:cNvSpPr>
          <p:nvPr>
            <p:ph type="title"/>
          </p:nvPr>
        </p:nvSpPr>
        <p:spPr/>
        <p:txBody>
          <a:bodyPr/>
          <a:lstStyle/>
          <a:p>
            <a:r>
              <a:rPr lang="hu-HU" dirty="0">
                <a:solidFill>
                  <a:srgbClr val="FF0000"/>
                </a:solidFill>
              </a:rPr>
              <a:t>General Erasmus+ </a:t>
            </a:r>
            <a:r>
              <a:rPr lang="hu-HU" dirty="0" err="1">
                <a:solidFill>
                  <a:srgbClr val="FF0000"/>
                </a:solidFill>
              </a:rPr>
              <a:t>Quality</a:t>
            </a:r>
            <a:r>
              <a:rPr lang="hu-HU" dirty="0">
                <a:solidFill>
                  <a:srgbClr val="FF0000"/>
                </a:solidFill>
              </a:rPr>
              <a:t> </a:t>
            </a:r>
            <a:r>
              <a:rPr lang="hu-HU" dirty="0" err="1">
                <a:solidFill>
                  <a:srgbClr val="FF0000"/>
                </a:solidFill>
              </a:rPr>
              <a:t>Standards</a:t>
            </a:r>
            <a:endParaRPr lang="hu-HU" dirty="0">
              <a:solidFill>
                <a:srgbClr val="FF0000"/>
              </a:solidFill>
            </a:endParaRPr>
          </a:p>
        </p:txBody>
      </p:sp>
      <p:sp>
        <p:nvSpPr>
          <p:cNvPr id="3" name="Tartalom helye 2">
            <a:extLst>
              <a:ext uri="{FF2B5EF4-FFF2-40B4-BE49-F238E27FC236}">
                <a16:creationId xmlns:a16="http://schemas.microsoft.com/office/drawing/2014/main" id="{CE04463A-973B-F33F-2DCB-4E985A64B8C5}"/>
              </a:ext>
            </a:extLst>
          </p:cNvPr>
          <p:cNvSpPr>
            <a:spLocks noGrp="1"/>
          </p:cNvSpPr>
          <p:nvPr>
            <p:ph idx="1"/>
          </p:nvPr>
        </p:nvSpPr>
        <p:spPr>
          <a:xfrm>
            <a:off x="838200" y="1825625"/>
            <a:ext cx="10515600" cy="1109304"/>
          </a:xfrm>
        </p:spPr>
        <p:txBody>
          <a:bodyPr/>
          <a:lstStyle/>
          <a:p>
            <a:r>
              <a:rPr lang="hu-HU" dirty="0">
                <a:hlinkClick r:id="rId2"/>
              </a:rPr>
              <a:t>https://erasmus-plus.ec.europa.eu/document/erasmus-quality-standards-mobility-projects-vet-adults-schools</a:t>
            </a:r>
            <a:r>
              <a:rPr lang="hu-HU" dirty="0"/>
              <a:t> </a:t>
            </a:r>
          </a:p>
        </p:txBody>
      </p:sp>
      <p:sp>
        <p:nvSpPr>
          <p:cNvPr id="4" name="Cím 1">
            <a:extLst>
              <a:ext uri="{FF2B5EF4-FFF2-40B4-BE49-F238E27FC236}">
                <a16:creationId xmlns:a16="http://schemas.microsoft.com/office/drawing/2014/main" id="{5AE43A6E-5248-0642-A2A4-58C9C58489B1}"/>
              </a:ext>
            </a:extLst>
          </p:cNvPr>
          <p:cNvSpPr txBox="1">
            <a:spLocks/>
          </p:cNvSpPr>
          <p:nvPr/>
        </p:nvSpPr>
        <p:spPr>
          <a:xfrm>
            <a:off x="990600" y="3138229"/>
            <a:ext cx="10515600" cy="110930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hu-HU" dirty="0" err="1">
                <a:solidFill>
                  <a:srgbClr val="FF0000"/>
                </a:solidFill>
              </a:rPr>
              <a:t>Quality</a:t>
            </a:r>
            <a:r>
              <a:rPr lang="hu-HU" dirty="0">
                <a:solidFill>
                  <a:srgbClr val="FF0000"/>
                </a:solidFill>
              </a:rPr>
              <a:t> </a:t>
            </a:r>
            <a:r>
              <a:rPr lang="hu-HU" dirty="0" err="1">
                <a:solidFill>
                  <a:srgbClr val="FF0000"/>
                </a:solidFill>
              </a:rPr>
              <a:t>Standards</a:t>
            </a:r>
            <a:r>
              <a:rPr lang="hu-HU" dirty="0">
                <a:solidFill>
                  <a:srgbClr val="FF0000"/>
                </a:solidFill>
              </a:rPr>
              <a:t> </a:t>
            </a:r>
            <a:r>
              <a:rPr lang="hu-HU" dirty="0" err="1">
                <a:solidFill>
                  <a:srgbClr val="FF0000"/>
                </a:solidFill>
              </a:rPr>
              <a:t>for</a:t>
            </a:r>
            <a:r>
              <a:rPr lang="hu-HU" dirty="0">
                <a:solidFill>
                  <a:srgbClr val="FF0000"/>
                </a:solidFill>
              </a:rPr>
              <a:t> </a:t>
            </a:r>
            <a:r>
              <a:rPr lang="hu-HU" dirty="0" err="1">
                <a:solidFill>
                  <a:srgbClr val="FF0000"/>
                </a:solidFill>
              </a:rPr>
              <a:t>courses</a:t>
            </a:r>
            <a:endParaRPr lang="hu-HU" dirty="0">
              <a:solidFill>
                <a:srgbClr val="FF0000"/>
              </a:solidFill>
            </a:endParaRPr>
          </a:p>
        </p:txBody>
      </p:sp>
      <p:sp>
        <p:nvSpPr>
          <p:cNvPr id="5" name="Tartalom helye 2">
            <a:extLst>
              <a:ext uri="{FF2B5EF4-FFF2-40B4-BE49-F238E27FC236}">
                <a16:creationId xmlns:a16="http://schemas.microsoft.com/office/drawing/2014/main" id="{35D10248-26F2-68D3-53D3-CE0817BDEE53}"/>
              </a:ext>
            </a:extLst>
          </p:cNvPr>
          <p:cNvSpPr txBox="1">
            <a:spLocks/>
          </p:cNvSpPr>
          <p:nvPr/>
        </p:nvSpPr>
        <p:spPr>
          <a:xfrm>
            <a:off x="990600" y="4382470"/>
            <a:ext cx="10515600" cy="13126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hu-HU" dirty="0">
                <a:hlinkClick r:id="rId3"/>
              </a:rPr>
              <a:t>https://erasmus-plus.ec.europa.eu/resources-and-tools/quality-standards-key-action-1</a:t>
            </a:r>
            <a:r>
              <a:rPr lang="hu-HU" dirty="0"/>
              <a:t> </a:t>
            </a:r>
          </a:p>
        </p:txBody>
      </p:sp>
    </p:spTree>
    <p:extLst>
      <p:ext uri="{BB962C8B-B14F-4D97-AF65-F5344CB8AC3E}">
        <p14:creationId xmlns:p14="http://schemas.microsoft.com/office/powerpoint/2010/main" val="42484788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D4B3D7E0-116E-0963-8EB0-BD36909191A6}"/>
              </a:ext>
            </a:extLst>
          </p:cNvPr>
          <p:cNvSpPr>
            <a:spLocks noGrp="1"/>
          </p:cNvSpPr>
          <p:nvPr>
            <p:ph type="title"/>
          </p:nvPr>
        </p:nvSpPr>
        <p:spPr/>
        <p:txBody>
          <a:bodyPr/>
          <a:lstStyle/>
          <a:p>
            <a:endParaRPr lang="hu-HU" dirty="0"/>
          </a:p>
        </p:txBody>
      </p:sp>
      <p:sp>
        <p:nvSpPr>
          <p:cNvPr id="3" name="Tartalom helye 2">
            <a:extLst>
              <a:ext uri="{FF2B5EF4-FFF2-40B4-BE49-F238E27FC236}">
                <a16:creationId xmlns:a16="http://schemas.microsoft.com/office/drawing/2014/main" id="{744523AF-BCEA-794B-B96A-8FECB199AAB9}"/>
              </a:ext>
            </a:extLst>
          </p:cNvPr>
          <p:cNvSpPr>
            <a:spLocks noGrp="1"/>
          </p:cNvSpPr>
          <p:nvPr>
            <p:ph idx="1"/>
          </p:nvPr>
        </p:nvSpPr>
        <p:spPr/>
        <p:txBody>
          <a:bodyPr/>
          <a:lstStyle/>
          <a:p>
            <a:pPr marL="0" indent="0" algn="ctr">
              <a:buNone/>
            </a:pPr>
            <a:r>
              <a:rPr lang="hu-HU" dirty="0" err="1">
                <a:solidFill>
                  <a:srgbClr val="FF0000"/>
                </a:solidFill>
              </a:rPr>
              <a:t>Application</a:t>
            </a:r>
            <a:r>
              <a:rPr lang="hu-HU" dirty="0">
                <a:solidFill>
                  <a:srgbClr val="FF0000"/>
                </a:solidFill>
              </a:rPr>
              <a:t> </a:t>
            </a:r>
            <a:r>
              <a:rPr lang="hu-HU" dirty="0" err="1">
                <a:solidFill>
                  <a:srgbClr val="FF0000"/>
                </a:solidFill>
              </a:rPr>
              <a:t>forms</a:t>
            </a:r>
            <a:r>
              <a:rPr lang="hu-HU" dirty="0">
                <a:solidFill>
                  <a:srgbClr val="FF0000"/>
                </a:solidFill>
              </a:rPr>
              <a:t> </a:t>
            </a:r>
            <a:r>
              <a:rPr lang="hu-HU" dirty="0" err="1">
                <a:solidFill>
                  <a:srgbClr val="FF0000"/>
                </a:solidFill>
              </a:rPr>
              <a:t>for</a:t>
            </a:r>
            <a:r>
              <a:rPr lang="hu-HU" dirty="0">
                <a:solidFill>
                  <a:srgbClr val="FF0000"/>
                </a:solidFill>
              </a:rPr>
              <a:t> </a:t>
            </a:r>
            <a:r>
              <a:rPr lang="hu-HU" dirty="0" err="1">
                <a:solidFill>
                  <a:srgbClr val="FF0000"/>
                </a:solidFill>
              </a:rPr>
              <a:t>the</a:t>
            </a:r>
            <a:r>
              <a:rPr lang="hu-HU" dirty="0">
                <a:solidFill>
                  <a:srgbClr val="FF0000"/>
                </a:solidFill>
              </a:rPr>
              <a:t> </a:t>
            </a:r>
            <a:r>
              <a:rPr lang="hu-HU" dirty="0" err="1">
                <a:solidFill>
                  <a:srgbClr val="FF0000"/>
                </a:solidFill>
              </a:rPr>
              <a:t>Autumn</a:t>
            </a:r>
            <a:r>
              <a:rPr lang="hu-HU" dirty="0">
                <a:solidFill>
                  <a:srgbClr val="FF0000"/>
                </a:solidFill>
              </a:rPr>
              <a:t> </a:t>
            </a:r>
            <a:r>
              <a:rPr lang="hu-HU" dirty="0" err="1">
                <a:solidFill>
                  <a:srgbClr val="FF0000"/>
                </a:solidFill>
              </a:rPr>
              <a:t>deadlines</a:t>
            </a:r>
            <a:r>
              <a:rPr lang="hu-HU" dirty="0">
                <a:solidFill>
                  <a:srgbClr val="FF0000"/>
                </a:solidFill>
              </a:rPr>
              <a:t> </a:t>
            </a:r>
            <a:r>
              <a:rPr lang="hu-HU" dirty="0" err="1">
                <a:solidFill>
                  <a:srgbClr val="FF0000"/>
                </a:solidFill>
              </a:rPr>
              <a:t>are</a:t>
            </a:r>
            <a:r>
              <a:rPr lang="hu-HU" dirty="0">
                <a:solidFill>
                  <a:srgbClr val="FF0000"/>
                </a:solidFill>
              </a:rPr>
              <a:t> </a:t>
            </a:r>
            <a:r>
              <a:rPr lang="hu-HU" dirty="0" err="1">
                <a:solidFill>
                  <a:srgbClr val="FF0000"/>
                </a:solidFill>
              </a:rPr>
              <a:t>already</a:t>
            </a:r>
            <a:r>
              <a:rPr lang="hu-HU" dirty="0">
                <a:solidFill>
                  <a:srgbClr val="FF0000"/>
                </a:solidFill>
              </a:rPr>
              <a:t> </a:t>
            </a:r>
            <a:r>
              <a:rPr lang="hu-HU" dirty="0" err="1">
                <a:solidFill>
                  <a:srgbClr val="FF0000"/>
                </a:solidFill>
              </a:rPr>
              <a:t>available</a:t>
            </a:r>
            <a:r>
              <a:rPr lang="hu-HU" dirty="0">
                <a:solidFill>
                  <a:srgbClr val="FF0000"/>
                </a:solidFill>
              </a:rPr>
              <a:t>!</a:t>
            </a:r>
          </a:p>
          <a:p>
            <a:pPr marL="0" indent="0" algn="ctr">
              <a:buNone/>
            </a:pPr>
            <a:endParaRPr lang="hu-HU" dirty="0">
              <a:solidFill>
                <a:srgbClr val="FF0000"/>
              </a:solidFill>
            </a:endParaRPr>
          </a:p>
          <a:p>
            <a:pPr marL="0" indent="0" algn="ctr">
              <a:buNone/>
            </a:pPr>
            <a:r>
              <a:rPr lang="hu-HU" dirty="0"/>
              <a:t> </a:t>
            </a:r>
            <a:r>
              <a:rPr lang="hu-HU" b="1" u="sng" dirty="0">
                <a:hlinkClick r:id="rId2"/>
              </a:rPr>
              <a:t>https://webgate.ec.europa.eu/app-forms/af-ui-opportunities/#/erasmus-plus</a:t>
            </a:r>
            <a:r>
              <a:rPr lang="hu-HU" b="1" u="sng" dirty="0"/>
              <a:t> </a:t>
            </a:r>
            <a:endParaRPr lang="hu-HU" dirty="0"/>
          </a:p>
        </p:txBody>
      </p:sp>
    </p:spTree>
    <p:extLst>
      <p:ext uri="{BB962C8B-B14F-4D97-AF65-F5344CB8AC3E}">
        <p14:creationId xmlns:p14="http://schemas.microsoft.com/office/powerpoint/2010/main" val="1111960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73A58D6C-CBDF-1EAA-1668-5D91D2B5F4FC}"/>
              </a:ext>
            </a:extLst>
          </p:cNvPr>
          <p:cNvSpPr>
            <a:spLocks noGrp="1"/>
          </p:cNvSpPr>
          <p:nvPr>
            <p:ph type="title"/>
          </p:nvPr>
        </p:nvSpPr>
        <p:spPr/>
        <p:txBody>
          <a:bodyPr/>
          <a:lstStyle/>
          <a:p>
            <a:r>
              <a:rPr lang="hu-HU" dirty="0" err="1">
                <a:solidFill>
                  <a:srgbClr val="FF0000"/>
                </a:solidFill>
              </a:rPr>
              <a:t>Beneficiary</a:t>
            </a:r>
            <a:r>
              <a:rPr lang="hu-HU" dirty="0">
                <a:solidFill>
                  <a:srgbClr val="FF0000"/>
                </a:solidFill>
              </a:rPr>
              <a:t> </a:t>
            </a:r>
            <a:r>
              <a:rPr lang="hu-HU" dirty="0" err="1">
                <a:solidFill>
                  <a:srgbClr val="FF0000"/>
                </a:solidFill>
              </a:rPr>
              <a:t>module</a:t>
            </a:r>
            <a:r>
              <a:rPr lang="hu-HU" dirty="0">
                <a:solidFill>
                  <a:srgbClr val="FF0000"/>
                </a:solidFill>
              </a:rPr>
              <a:t> </a:t>
            </a:r>
            <a:r>
              <a:rPr lang="hu-HU" dirty="0" err="1">
                <a:solidFill>
                  <a:srgbClr val="FF0000"/>
                </a:solidFill>
              </a:rPr>
              <a:t>guide</a:t>
            </a:r>
            <a:r>
              <a:rPr lang="hu-HU" dirty="0">
                <a:solidFill>
                  <a:srgbClr val="FF0000"/>
                </a:solidFill>
              </a:rPr>
              <a:t> (</a:t>
            </a:r>
            <a:r>
              <a:rPr lang="hu-HU" dirty="0" err="1">
                <a:solidFill>
                  <a:srgbClr val="FF0000"/>
                </a:solidFill>
              </a:rPr>
              <a:t>German</a:t>
            </a:r>
            <a:r>
              <a:rPr lang="hu-HU" dirty="0">
                <a:solidFill>
                  <a:srgbClr val="FF0000"/>
                </a:solidFill>
              </a:rPr>
              <a:t>):</a:t>
            </a:r>
          </a:p>
        </p:txBody>
      </p:sp>
      <p:sp>
        <p:nvSpPr>
          <p:cNvPr id="3" name="Tartalom helye 2">
            <a:extLst>
              <a:ext uri="{FF2B5EF4-FFF2-40B4-BE49-F238E27FC236}">
                <a16:creationId xmlns:a16="http://schemas.microsoft.com/office/drawing/2014/main" id="{E7ED5E41-861E-34C4-8B91-1DCCABB2E191}"/>
              </a:ext>
            </a:extLst>
          </p:cNvPr>
          <p:cNvSpPr>
            <a:spLocks noGrp="1"/>
          </p:cNvSpPr>
          <p:nvPr>
            <p:ph idx="1"/>
          </p:nvPr>
        </p:nvSpPr>
        <p:spPr/>
        <p:txBody>
          <a:bodyPr/>
          <a:lstStyle/>
          <a:p>
            <a:pPr marL="0" indent="0">
              <a:buNone/>
            </a:pPr>
            <a:r>
              <a:rPr lang="hu-HU" dirty="0">
                <a:hlinkClick r:id="rId2"/>
              </a:rPr>
              <a:t>https://drive.google.com/drive/folders/180vg5RcvCITH774LdGis1z4G1ATYPuG3</a:t>
            </a:r>
            <a:r>
              <a:rPr lang="hu-HU" dirty="0"/>
              <a:t> </a:t>
            </a:r>
          </a:p>
        </p:txBody>
      </p:sp>
    </p:spTree>
    <p:extLst>
      <p:ext uri="{BB962C8B-B14F-4D97-AF65-F5344CB8AC3E}">
        <p14:creationId xmlns:p14="http://schemas.microsoft.com/office/powerpoint/2010/main" val="6336632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Cím 1">
            <a:extLst>
              <a:ext uri="{FF2B5EF4-FFF2-40B4-BE49-F238E27FC236}">
                <a16:creationId xmlns:a16="http://schemas.microsoft.com/office/drawing/2014/main" id="{FFCB81FD-06C3-FB89-760B-4DAED9F7F5C6}"/>
              </a:ext>
            </a:extLst>
          </p:cNvPr>
          <p:cNvSpPr>
            <a:spLocks noGrp="1"/>
          </p:cNvSpPr>
          <p:nvPr>
            <p:ph type="title"/>
          </p:nvPr>
        </p:nvSpPr>
        <p:spPr>
          <a:xfrm>
            <a:off x="455066" y="2484158"/>
            <a:ext cx="2740079" cy="3243980"/>
          </a:xfrm>
        </p:spPr>
        <p:txBody>
          <a:bodyPr vert="horz" lIns="91440" tIns="45720" rIns="91440" bIns="45720" rtlCol="0" anchor="t">
            <a:normAutofit/>
          </a:bodyPr>
          <a:lstStyle/>
          <a:p>
            <a:r>
              <a:rPr lang="hu-HU" sz="3200" kern="1200" dirty="0" err="1">
                <a:solidFill>
                  <a:srgbClr val="FFFFFF"/>
                </a:solidFill>
                <a:latin typeface="+mj-lt"/>
                <a:ea typeface="+mj-ea"/>
                <a:cs typeface="+mj-cs"/>
              </a:rPr>
              <a:t>Fill</a:t>
            </a:r>
            <a:r>
              <a:rPr lang="hu-HU" sz="3200" kern="1200" dirty="0">
                <a:solidFill>
                  <a:srgbClr val="FFFFFF"/>
                </a:solidFill>
                <a:latin typeface="+mj-lt"/>
                <a:ea typeface="+mj-ea"/>
                <a:cs typeface="+mj-cs"/>
              </a:rPr>
              <a:t> in </a:t>
            </a:r>
            <a:r>
              <a:rPr lang="hu-HU" sz="3200" kern="1200" dirty="0" err="1">
                <a:solidFill>
                  <a:srgbClr val="FFFFFF"/>
                </a:solidFill>
                <a:latin typeface="+mj-lt"/>
                <a:ea typeface="+mj-ea"/>
                <a:cs typeface="+mj-cs"/>
              </a:rPr>
              <a:t>your</a:t>
            </a:r>
            <a:r>
              <a:rPr lang="hu-HU" sz="3200" kern="1200" dirty="0">
                <a:solidFill>
                  <a:srgbClr val="FFFFFF"/>
                </a:solidFill>
                <a:latin typeface="+mj-lt"/>
                <a:ea typeface="+mj-ea"/>
                <a:cs typeface="+mj-cs"/>
              </a:rPr>
              <a:t> </a:t>
            </a:r>
            <a:r>
              <a:rPr lang="hu-HU" sz="3200" kern="1200" dirty="0" err="1">
                <a:solidFill>
                  <a:srgbClr val="FFFFFF"/>
                </a:solidFill>
                <a:latin typeface="+mj-lt"/>
                <a:ea typeface="+mj-ea"/>
                <a:cs typeface="+mj-cs"/>
              </a:rPr>
              <a:t>learning</a:t>
            </a:r>
            <a:r>
              <a:rPr lang="hu-HU" sz="3200" kern="1200" dirty="0">
                <a:solidFill>
                  <a:srgbClr val="FFFFFF"/>
                </a:solidFill>
                <a:latin typeface="+mj-lt"/>
                <a:ea typeface="+mj-ea"/>
                <a:cs typeface="+mj-cs"/>
              </a:rPr>
              <a:t> </a:t>
            </a:r>
            <a:r>
              <a:rPr lang="hu-HU" sz="3200" kern="1200" dirty="0" err="1">
                <a:solidFill>
                  <a:srgbClr val="FFFFFF"/>
                </a:solidFill>
                <a:latin typeface="+mj-lt"/>
                <a:ea typeface="+mj-ea"/>
                <a:cs typeface="+mj-cs"/>
              </a:rPr>
              <a:t>agreement</a:t>
            </a:r>
            <a:r>
              <a:rPr lang="hu-HU" sz="3200" kern="1200" dirty="0">
                <a:solidFill>
                  <a:srgbClr val="FFFFFF"/>
                </a:solidFill>
                <a:latin typeface="+mj-lt"/>
                <a:ea typeface="+mj-ea"/>
                <a:cs typeface="+mj-cs"/>
              </a:rPr>
              <a:t>/</a:t>
            </a:r>
            <a:br>
              <a:rPr lang="hu-HU" sz="3200" kern="1200" dirty="0">
                <a:solidFill>
                  <a:srgbClr val="FFFFFF"/>
                </a:solidFill>
                <a:latin typeface="+mj-lt"/>
                <a:ea typeface="+mj-ea"/>
                <a:cs typeface="+mj-cs"/>
              </a:rPr>
            </a:br>
            <a:r>
              <a:rPr lang="hu-HU" sz="3200" dirty="0" err="1">
                <a:solidFill>
                  <a:srgbClr val="FFFFFF"/>
                </a:solidFill>
              </a:rPr>
              <a:t>Europass</a:t>
            </a:r>
            <a:r>
              <a:rPr lang="hu-HU" sz="3200" dirty="0">
                <a:solidFill>
                  <a:srgbClr val="FFFFFF"/>
                </a:solidFill>
              </a:rPr>
              <a:t> </a:t>
            </a:r>
            <a:r>
              <a:rPr lang="hu-HU" sz="3200" dirty="0" err="1">
                <a:solidFill>
                  <a:srgbClr val="FFFFFF"/>
                </a:solidFill>
              </a:rPr>
              <a:t>Mobility</a:t>
            </a:r>
            <a:r>
              <a:rPr lang="hu-HU" sz="3200" dirty="0">
                <a:solidFill>
                  <a:srgbClr val="FFFFFF"/>
                </a:solidFill>
              </a:rPr>
              <a:t> </a:t>
            </a:r>
            <a:r>
              <a:rPr lang="hu-HU" sz="3200" dirty="0" err="1">
                <a:solidFill>
                  <a:srgbClr val="FFFFFF"/>
                </a:solidFill>
              </a:rPr>
              <a:t>Certificate</a:t>
            </a:r>
            <a:r>
              <a:rPr lang="hu-HU" sz="3200" dirty="0">
                <a:solidFill>
                  <a:srgbClr val="FFFFFF"/>
                </a:solidFill>
              </a:rPr>
              <a:t>!</a:t>
            </a:r>
            <a:endParaRPr lang="en-US" sz="3200" kern="1200" dirty="0">
              <a:solidFill>
                <a:srgbClr val="FFFFFF"/>
              </a:solidFill>
              <a:latin typeface="+mj-lt"/>
              <a:ea typeface="+mj-ea"/>
              <a:cs typeface="+mj-cs"/>
            </a:endParaRPr>
          </a:p>
        </p:txBody>
      </p:sp>
      <p:pic>
        <p:nvPicPr>
          <p:cNvPr id="5" name="Tartalom helye 4" descr="A képen minta, tér, pixel látható&#10;&#10;Előfordulhat, hogy az AI által létrehozott tartalom helytelen.">
            <a:extLst>
              <a:ext uri="{FF2B5EF4-FFF2-40B4-BE49-F238E27FC236}">
                <a16:creationId xmlns:a16="http://schemas.microsoft.com/office/drawing/2014/main" id="{83F1A682-F168-E072-5B37-66B8E257819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53510" y="467208"/>
            <a:ext cx="5923584" cy="5923584"/>
          </a:xfrm>
          <a:prstGeom prst="rect">
            <a:avLst/>
          </a:prstGeom>
        </p:spPr>
      </p:pic>
    </p:spTree>
    <p:extLst>
      <p:ext uri="{BB962C8B-B14F-4D97-AF65-F5344CB8AC3E}">
        <p14:creationId xmlns:p14="http://schemas.microsoft.com/office/powerpoint/2010/main" val="25513525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850ADF57-77A0-4F64-B904-FED0B48CEB0D}"/>
              </a:ext>
            </a:extLst>
          </p:cNvPr>
          <p:cNvSpPr>
            <a:spLocks noGrp="1"/>
          </p:cNvSpPr>
          <p:nvPr>
            <p:ph type="title"/>
          </p:nvPr>
        </p:nvSpPr>
        <p:spPr/>
        <p:txBody>
          <a:bodyPr/>
          <a:lstStyle/>
          <a:p>
            <a:r>
              <a:rPr lang="hu-HU" dirty="0" err="1">
                <a:solidFill>
                  <a:srgbClr val="FF0000"/>
                </a:solidFill>
              </a:rPr>
              <a:t>Your</a:t>
            </a:r>
            <a:r>
              <a:rPr lang="hu-HU" dirty="0">
                <a:solidFill>
                  <a:srgbClr val="FF0000"/>
                </a:solidFill>
              </a:rPr>
              <a:t> </a:t>
            </a:r>
            <a:r>
              <a:rPr lang="hu-HU" dirty="0" err="1">
                <a:solidFill>
                  <a:srgbClr val="FF0000"/>
                </a:solidFill>
              </a:rPr>
              <a:t>Padlet</a:t>
            </a:r>
            <a:endParaRPr lang="hu-HU" dirty="0">
              <a:solidFill>
                <a:srgbClr val="FF0000"/>
              </a:solidFill>
            </a:endParaRPr>
          </a:p>
        </p:txBody>
      </p:sp>
      <p:sp>
        <p:nvSpPr>
          <p:cNvPr id="3" name="Tartalom helye 2">
            <a:extLst>
              <a:ext uri="{FF2B5EF4-FFF2-40B4-BE49-F238E27FC236}">
                <a16:creationId xmlns:a16="http://schemas.microsoft.com/office/drawing/2014/main" id="{A3B27D75-C8F9-4A99-8AFA-DCA5C3EBBE25}"/>
              </a:ext>
            </a:extLst>
          </p:cNvPr>
          <p:cNvSpPr>
            <a:spLocks noGrp="1"/>
          </p:cNvSpPr>
          <p:nvPr>
            <p:ph idx="1"/>
          </p:nvPr>
        </p:nvSpPr>
        <p:spPr/>
        <p:txBody>
          <a:bodyPr/>
          <a:lstStyle/>
          <a:p>
            <a:pPr marL="0" indent="0">
              <a:buNone/>
            </a:pPr>
            <a:endParaRPr lang="hu-HU" dirty="0">
              <a:hlinkClick r:id="rId2"/>
            </a:endParaRPr>
          </a:p>
          <a:p>
            <a:pPr marL="0" indent="0">
              <a:buNone/>
            </a:pPr>
            <a:endParaRPr lang="hu-HU" dirty="0">
              <a:hlinkClick r:id="rId2"/>
            </a:endParaRPr>
          </a:p>
          <a:p>
            <a:pPr marL="0" indent="0">
              <a:buNone/>
            </a:pPr>
            <a:r>
              <a:rPr lang="hu-HU" dirty="0">
                <a:hlinkClick r:id="rId2"/>
              </a:rPr>
              <a:t>https://padlet.com/keszobi/how-to-manage-your-erasmus-ka1-project-successfully-fc60kyfdvnke7cg7</a:t>
            </a:r>
            <a:r>
              <a:rPr lang="hu-HU" dirty="0"/>
              <a:t> </a:t>
            </a:r>
          </a:p>
        </p:txBody>
      </p:sp>
    </p:spTree>
    <p:extLst>
      <p:ext uri="{BB962C8B-B14F-4D97-AF65-F5344CB8AC3E}">
        <p14:creationId xmlns:p14="http://schemas.microsoft.com/office/powerpoint/2010/main" val="21265459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D031DA16-E437-4F06-AD61-9FA939FDAA5E}"/>
              </a:ext>
            </a:extLst>
          </p:cNvPr>
          <p:cNvSpPr>
            <a:spLocks noGrp="1"/>
          </p:cNvSpPr>
          <p:nvPr>
            <p:ph type="title"/>
          </p:nvPr>
        </p:nvSpPr>
        <p:spPr/>
        <p:txBody>
          <a:bodyPr/>
          <a:lstStyle/>
          <a:p>
            <a:r>
              <a:rPr lang="hu-HU" dirty="0">
                <a:solidFill>
                  <a:srgbClr val="FF0000"/>
                </a:solidFill>
              </a:rPr>
              <a:t>Networking </a:t>
            </a:r>
            <a:r>
              <a:rPr lang="hu-HU" dirty="0" err="1">
                <a:solidFill>
                  <a:srgbClr val="FF0000"/>
                </a:solidFill>
              </a:rPr>
              <a:t>opportunities</a:t>
            </a:r>
            <a:endParaRPr lang="hu-HU" dirty="0">
              <a:solidFill>
                <a:srgbClr val="FF0000"/>
              </a:solidFill>
            </a:endParaRPr>
          </a:p>
        </p:txBody>
      </p:sp>
      <p:sp>
        <p:nvSpPr>
          <p:cNvPr id="3" name="Tartalom helye 2">
            <a:extLst>
              <a:ext uri="{FF2B5EF4-FFF2-40B4-BE49-F238E27FC236}">
                <a16:creationId xmlns:a16="http://schemas.microsoft.com/office/drawing/2014/main" id="{3716A3BA-3B35-408B-BC93-5E9A4C9C720E}"/>
              </a:ext>
            </a:extLst>
          </p:cNvPr>
          <p:cNvSpPr>
            <a:spLocks noGrp="1"/>
          </p:cNvSpPr>
          <p:nvPr>
            <p:ph idx="1"/>
          </p:nvPr>
        </p:nvSpPr>
        <p:spPr/>
        <p:txBody>
          <a:bodyPr/>
          <a:lstStyle/>
          <a:p>
            <a:r>
              <a:rPr lang="hu-HU" dirty="0"/>
              <a:t>European </a:t>
            </a:r>
            <a:r>
              <a:rPr lang="hu-HU" dirty="0" err="1"/>
              <a:t>School</a:t>
            </a:r>
            <a:r>
              <a:rPr lang="hu-HU" dirty="0"/>
              <a:t> Education Platform </a:t>
            </a:r>
            <a:br>
              <a:rPr lang="hu-HU" dirty="0"/>
            </a:br>
            <a:r>
              <a:rPr lang="hu-HU" dirty="0">
                <a:hlinkClick r:id="rId2"/>
              </a:rPr>
              <a:t>https://school-education.ec.europa.eu/en</a:t>
            </a:r>
            <a:r>
              <a:rPr lang="hu-HU" dirty="0"/>
              <a:t> </a:t>
            </a:r>
          </a:p>
          <a:p>
            <a:pPr marL="0" indent="0">
              <a:buNone/>
            </a:pPr>
            <a:endParaRPr lang="hu-HU" dirty="0"/>
          </a:p>
          <a:p>
            <a:r>
              <a:rPr lang="hu-HU" dirty="0" err="1"/>
              <a:t>Training</a:t>
            </a:r>
            <a:r>
              <a:rPr lang="hu-HU" dirty="0"/>
              <a:t> and </a:t>
            </a:r>
            <a:r>
              <a:rPr lang="hu-HU" dirty="0" err="1"/>
              <a:t>Cooperation</a:t>
            </a:r>
            <a:r>
              <a:rPr lang="hu-HU" dirty="0"/>
              <a:t> </a:t>
            </a:r>
            <a:r>
              <a:rPr lang="hu-HU" dirty="0" err="1"/>
              <a:t>Activities</a:t>
            </a:r>
            <a:r>
              <a:rPr lang="hu-HU" dirty="0"/>
              <a:t> (TCA)</a:t>
            </a:r>
            <a:br>
              <a:rPr lang="hu-HU" dirty="0"/>
            </a:br>
            <a:r>
              <a:rPr lang="hu-HU" dirty="0">
                <a:hlinkClick r:id="rId3"/>
              </a:rPr>
              <a:t>https://salto-et.net/</a:t>
            </a:r>
            <a:r>
              <a:rPr lang="hu-HU" dirty="0"/>
              <a:t> </a:t>
            </a:r>
          </a:p>
          <a:p>
            <a:pPr marL="0" indent="0">
              <a:buNone/>
            </a:pPr>
            <a:endParaRPr lang="hu-HU" dirty="0"/>
          </a:p>
          <a:p>
            <a:r>
              <a:rPr lang="hu-HU" dirty="0"/>
              <a:t>Erasmus+ </a:t>
            </a:r>
            <a:r>
              <a:rPr lang="hu-HU" dirty="0" err="1"/>
              <a:t>Teacher</a:t>
            </a:r>
            <a:r>
              <a:rPr lang="hu-HU" dirty="0"/>
              <a:t> </a:t>
            </a:r>
            <a:r>
              <a:rPr lang="hu-HU" dirty="0" err="1"/>
              <a:t>Training</a:t>
            </a:r>
            <a:r>
              <a:rPr lang="hu-HU" dirty="0"/>
              <a:t> </a:t>
            </a:r>
            <a:r>
              <a:rPr lang="hu-HU" dirty="0" err="1"/>
              <a:t>Courses</a:t>
            </a:r>
            <a:r>
              <a:rPr lang="hu-HU" dirty="0"/>
              <a:t> (Babilon </a:t>
            </a:r>
            <a:r>
              <a:rPr lang="hu-HU" dirty="0" err="1"/>
              <a:t>Teacher</a:t>
            </a:r>
            <a:r>
              <a:rPr lang="hu-HU" dirty="0"/>
              <a:t> </a:t>
            </a:r>
            <a:r>
              <a:rPr lang="hu-HU" dirty="0" err="1"/>
              <a:t>Academy</a:t>
            </a:r>
            <a:r>
              <a:rPr lang="hu-HU" dirty="0"/>
              <a:t>)</a:t>
            </a:r>
          </a:p>
          <a:p>
            <a:endParaRPr lang="hu-HU" dirty="0"/>
          </a:p>
        </p:txBody>
      </p:sp>
    </p:spTree>
    <p:extLst>
      <p:ext uri="{BB962C8B-B14F-4D97-AF65-F5344CB8AC3E}">
        <p14:creationId xmlns:p14="http://schemas.microsoft.com/office/powerpoint/2010/main" val="15272792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61DAB78C-D1A1-4411-AC43-CDD0DA625FDB}"/>
              </a:ext>
            </a:extLst>
          </p:cNvPr>
          <p:cNvSpPr>
            <a:spLocks noGrp="1"/>
          </p:cNvSpPr>
          <p:nvPr>
            <p:ph type="title"/>
          </p:nvPr>
        </p:nvSpPr>
        <p:spPr/>
        <p:txBody>
          <a:bodyPr/>
          <a:lstStyle/>
          <a:p>
            <a:r>
              <a:rPr lang="hu-HU" dirty="0" err="1">
                <a:solidFill>
                  <a:srgbClr val="FF0000"/>
                </a:solidFill>
              </a:rPr>
              <a:t>Financies</a:t>
            </a:r>
            <a:endParaRPr lang="hu-HU" dirty="0">
              <a:solidFill>
                <a:srgbClr val="FF0000"/>
              </a:solidFill>
            </a:endParaRPr>
          </a:p>
        </p:txBody>
      </p:sp>
      <p:sp>
        <p:nvSpPr>
          <p:cNvPr id="3" name="Tartalom helye 2">
            <a:extLst>
              <a:ext uri="{FF2B5EF4-FFF2-40B4-BE49-F238E27FC236}">
                <a16:creationId xmlns:a16="http://schemas.microsoft.com/office/drawing/2014/main" id="{0F690EEB-58CF-41D3-8301-C62E2E24FB44}"/>
              </a:ext>
            </a:extLst>
          </p:cNvPr>
          <p:cNvSpPr>
            <a:spLocks noGrp="1"/>
          </p:cNvSpPr>
          <p:nvPr>
            <p:ph idx="1"/>
          </p:nvPr>
        </p:nvSpPr>
        <p:spPr/>
        <p:txBody>
          <a:bodyPr/>
          <a:lstStyle/>
          <a:p>
            <a:endParaRPr lang="hu-HU" dirty="0"/>
          </a:p>
          <a:p>
            <a:r>
              <a:rPr lang="hu-HU" dirty="0"/>
              <a:t>Erasmus+ </a:t>
            </a:r>
            <a:r>
              <a:rPr lang="hu-HU" dirty="0" err="1"/>
              <a:t>Programme</a:t>
            </a:r>
            <a:r>
              <a:rPr lang="hu-HU" dirty="0"/>
              <a:t> </a:t>
            </a:r>
            <a:r>
              <a:rPr lang="hu-HU" dirty="0" err="1"/>
              <a:t>Guide</a:t>
            </a:r>
            <a:r>
              <a:rPr lang="hu-HU" dirty="0"/>
              <a:t> p. 97-100 </a:t>
            </a:r>
            <a:r>
              <a:rPr lang="hu-HU" dirty="0" err="1"/>
              <a:t>for</a:t>
            </a:r>
            <a:r>
              <a:rPr lang="hu-HU" dirty="0"/>
              <a:t> VET</a:t>
            </a:r>
          </a:p>
          <a:p>
            <a:r>
              <a:rPr lang="hu-HU" dirty="0"/>
              <a:t>Erasmus+ </a:t>
            </a:r>
            <a:r>
              <a:rPr lang="hu-HU" dirty="0" err="1"/>
              <a:t>Programme</a:t>
            </a:r>
            <a:r>
              <a:rPr lang="hu-HU" dirty="0"/>
              <a:t> </a:t>
            </a:r>
            <a:r>
              <a:rPr lang="hu-HU" dirty="0" err="1"/>
              <a:t>Guide</a:t>
            </a:r>
            <a:r>
              <a:rPr lang="hu-HU" dirty="0"/>
              <a:t> p. 116-119 </a:t>
            </a:r>
            <a:r>
              <a:rPr lang="hu-HU" dirty="0" err="1"/>
              <a:t>for</a:t>
            </a:r>
            <a:r>
              <a:rPr lang="hu-HU" dirty="0"/>
              <a:t> SE</a:t>
            </a:r>
          </a:p>
          <a:p>
            <a:endParaRPr lang="hu-HU" dirty="0"/>
          </a:p>
          <a:p>
            <a:pPr marL="0" indent="0" algn="ctr">
              <a:buNone/>
            </a:pPr>
            <a:r>
              <a:rPr lang="hu-HU" sz="4000" dirty="0" err="1">
                <a:solidFill>
                  <a:schemeClr val="accent5"/>
                </a:solidFill>
              </a:rPr>
              <a:t>Annex</a:t>
            </a:r>
            <a:r>
              <a:rPr lang="hu-HU" sz="4000" dirty="0">
                <a:solidFill>
                  <a:schemeClr val="accent5"/>
                </a:solidFill>
              </a:rPr>
              <a:t> 2. of </a:t>
            </a:r>
            <a:r>
              <a:rPr lang="hu-HU" sz="4000" dirty="0" err="1">
                <a:solidFill>
                  <a:schemeClr val="accent5"/>
                </a:solidFill>
              </a:rPr>
              <a:t>your</a:t>
            </a:r>
            <a:r>
              <a:rPr lang="hu-HU" sz="4000" dirty="0">
                <a:solidFill>
                  <a:schemeClr val="accent5"/>
                </a:solidFill>
              </a:rPr>
              <a:t> Grant </a:t>
            </a:r>
            <a:r>
              <a:rPr lang="hu-HU" sz="4000" dirty="0" err="1">
                <a:solidFill>
                  <a:schemeClr val="accent5"/>
                </a:solidFill>
              </a:rPr>
              <a:t>Agreement</a:t>
            </a:r>
            <a:r>
              <a:rPr lang="hu-HU" sz="4000">
                <a:solidFill>
                  <a:schemeClr val="accent5"/>
                </a:solidFill>
              </a:rPr>
              <a:t>!</a:t>
            </a:r>
            <a:endParaRPr lang="hu-HU" sz="4000" dirty="0">
              <a:solidFill>
                <a:schemeClr val="accent5"/>
              </a:solidFill>
            </a:endParaRPr>
          </a:p>
          <a:p>
            <a:endParaRPr lang="hu-HU" dirty="0"/>
          </a:p>
        </p:txBody>
      </p:sp>
    </p:spTree>
    <p:extLst>
      <p:ext uri="{BB962C8B-B14F-4D97-AF65-F5344CB8AC3E}">
        <p14:creationId xmlns:p14="http://schemas.microsoft.com/office/powerpoint/2010/main" val="41041995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A81C4837-471C-468C-99A9-C86DBBFFB67B}"/>
              </a:ext>
            </a:extLst>
          </p:cNvPr>
          <p:cNvSpPr>
            <a:spLocks noGrp="1"/>
          </p:cNvSpPr>
          <p:nvPr>
            <p:ph type="title"/>
          </p:nvPr>
        </p:nvSpPr>
        <p:spPr>
          <a:xfrm>
            <a:off x="838200" y="365126"/>
            <a:ext cx="10515600" cy="948668"/>
          </a:xfrm>
        </p:spPr>
        <p:txBody>
          <a:bodyPr/>
          <a:lstStyle/>
          <a:p>
            <a:r>
              <a:rPr lang="hu-HU" dirty="0" err="1">
                <a:solidFill>
                  <a:srgbClr val="FF0000"/>
                </a:solidFill>
              </a:rPr>
              <a:t>Dissemination</a:t>
            </a:r>
            <a:endParaRPr lang="hu-HU" dirty="0">
              <a:solidFill>
                <a:srgbClr val="FF0000"/>
              </a:solidFill>
            </a:endParaRPr>
          </a:p>
        </p:txBody>
      </p:sp>
      <p:sp>
        <p:nvSpPr>
          <p:cNvPr id="3" name="Tartalom helye 2">
            <a:extLst>
              <a:ext uri="{FF2B5EF4-FFF2-40B4-BE49-F238E27FC236}">
                <a16:creationId xmlns:a16="http://schemas.microsoft.com/office/drawing/2014/main" id="{4C267F5F-D85B-4936-BC00-8A681D932B3E}"/>
              </a:ext>
            </a:extLst>
          </p:cNvPr>
          <p:cNvSpPr>
            <a:spLocks noGrp="1"/>
          </p:cNvSpPr>
          <p:nvPr>
            <p:ph idx="1"/>
          </p:nvPr>
        </p:nvSpPr>
        <p:spPr>
          <a:xfrm>
            <a:off x="838200" y="1198180"/>
            <a:ext cx="10515600" cy="4978784"/>
          </a:xfrm>
        </p:spPr>
        <p:txBody>
          <a:bodyPr>
            <a:normAutofit fontScale="85000" lnSpcReduction="10000"/>
          </a:bodyPr>
          <a:lstStyle/>
          <a:p>
            <a:r>
              <a:rPr lang="hu-HU" dirty="0" err="1"/>
              <a:t>What</a:t>
            </a:r>
            <a:r>
              <a:rPr lang="hu-HU" dirty="0"/>
              <a:t>? (output/</a:t>
            </a:r>
            <a:r>
              <a:rPr lang="hu-HU" dirty="0" err="1"/>
              <a:t>outcome</a:t>
            </a:r>
            <a:r>
              <a:rPr lang="hu-HU" dirty="0"/>
              <a:t>/</a:t>
            </a:r>
            <a:r>
              <a:rPr lang="hu-HU" dirty="0" err="1"/>
              <a:t>impact</a:t>
            </a:r>
            <a:r>
              <a:rPr lang="hu-HU" dirty="0"/>
              <a:t>) </a:t>
            </a:r>
          </a:p>
          <a:p>
            <a:endParaRPr lang="hu-HU" dirty="0"/>
          </a:p>
          <a:p>
            <a:r>
              <a:rPr lang="hu-HU" dirty="0" err="1"/>
              <a:t>To</a:t>
            </a:r>
            <a:r>
              <a:rPr lang="hu-HU" dirty="0"/>
              <a:t> </a:t>
            </a:r>
            <a:r>
              <a:rPr lang="hu-HU" dirty="0" err="1"/>
              <a:t>whom</a:t>
            </a:r>
            <a:r>
              <a:rPr lang="hu-HU" dirty="0"/>
              <a:t>?</a:t>
            </a:r>
          </a:p>
          <a:p>
            <a:endParaRPr lang="hu-HU" dirty="0"/>
          </a:p>
          <a:p>
            <a:r>
              <a:rPr lang="hu-HU" dirty="0" err="1"/>
              <a:t>When</a:t>
            </a:r>
            <a:r>
              <a:rPr lang="hu-HU" dirty="0"/>
              <a:t>?</a:t>
            </a:r>
          </a:p>
          <a:p>
            <a:endParaRPr lang="hu-HU" dirty="0"/>
          </a:p>
          <a:p>
            <a:r>
              <a:rPr lang="hu-HU" dirty="0" err="1"/>
              <a:t>How</a:t>
            </a:r>
            <a:r>
              <a:rPr lang="hu-HU" dirty="0"/>
              <a:t>?</a:t>
            </a:r>
          </a:p>
          <a:p>
            <a:endParaRPr lang="hu-HU" dirty="0"/>
          </a:p>
          <a:p>
            <a:pPr marL="0" indent="0">
              <a:buNone/>
            </a:pPr>
            <a:r>
              <a:rPr lang="hu-HU" i="1" dirty="0" err="1"/>
              <a:t>Dissemination</a:t>
            </a:r>
            <a:r>
              <a:rPr lang="hu-HU" i="1" dirty="0"/>
              <a:t> </a:t>
            </a:r>
            <a:r>
              <a:rPr lang="hu-HU" i="1" dirty="0" err="1"/>
              <a:t>handbook</a:t>
            </a:r>
            <a:r>
              <a:rPr lang="hu-HU" i="1" dirty="0"/>
              <a:t>: </a:t>
            </a:r>
            <a:r>
              <a:rPr lang="hu-HU" i="1" dirty="0">
                <a:hlinkClick r:id="rId2"/>
              </a:rPr>
              <a:t>https://drive.google.com/drive/folders/1bCKfkVtREn893kz1qJf7Tz-MtS4bG2ue</a:t>
            </a:r>
            <a:r>
              <a:rPr lang="hu-HU" i="1" dirty="0"/>
              <a:t> </a:t>
            </a:r>
          </a:p>
          <a:p>
            <a:pPr marL="0" indent="0">
              <a:buNone/>
            </a:pPr>
            <a:endParaRPr lang="hu-HU" i="1" dirty="0"/>
          </a:p>
          <a:p>
            <a:pPr marL="0" indent="0">
              <a:buNone/>
            </a:pPr>
            <a:r>
              <a:rPr lang="hu-HU" i="1" dirty="0">
                <a:solidFill>
                  <a:schemeClr val="bg1">
                    <a:lumMod val="50000"/>
                  </a:schemeClr>
                </a:solidFill>
              </a:rPr>
              <a:t>(Erasmus+ Project </a:t>
            </a:r>
            <a:r>
              <a:rPr lang="hu-HU" i="1" dirty="0" err="1">
                <a:solidFill>
                  <a:schemeClr val="bg1">
                    <a:lumMod val="50000"/>
                  </a:schemeClr>
                </a:solidFill>
              </a:rPr>
              <a:t>Result</a:t>
            </a:r>
            <a:r>
              <a:rPr lang="hu-HU" i="1" dirty="0">
                <a:solidFill>
                  <a:schemeClr val="bg1">
                    <a:lumMod val="50000"/>
                  </a:schemeClr>
                </a:solidFill>
              </a:rPr>
              <a:t> Platform: </a:t>
            </a:r>
            <a:r>
              <a:rPr lang="hu-HU" i="1" dirty="0">
                <a:solidFill>
                  <a:schemeClr val="bg1">
                    <a:lumMod val="50000"/>
                  </a:schemeClr>
                </a:solidFill>
                <a:hlinkClick r:id="rId3">
                  <a:extLst>
                    <a:ext uri="{A12FA001-AC4F-418D-AE19-62706E023703}">
                      <ahyp:hlinkClr xmlns:ahyp="http://schemas.microsoft.com/office/drawing/2018/hyperlinkcolor" val="tx"/>
                    </a:ext>
                  </a:extLst>
                </a:hlinkClick>
              </a:rPr>
              <a:t>https://erasmus-plus.ec.europa.eu/projects</a:t>
            </a:r>
            <a:r>
              <a:rPr lang="hu-HU" i="1" dirty="0">
                <a:solidFill>
                  <a:schemeClr val="bg1">
                    <a:lumMod val="50000"/>
                  </a:schemeClr>
                </a:solidFill>
              </a:rPr>
              <a:t>) </a:t>
            </a:r>
          </a:p>
          <a:p>
            <a:pPr marL="0" indent="0">
              <a:buNone/>
            </a:pPr>
            <a:endParaRPr lang="hu-HU" i="1" dirty="0"/>
          </a:p>
          <a:p>
            <a:pPr marL="0" indent="0">
              <a:buNone/>
            </a:pPr>
            <a:endParaRPr lang="hu-HU" i="1" dirty="0"/>
          </a:p>
          <a:p>
            <a:endParaRPr lang="hu-HU" dirty="0"/>
          </a:p>
        </p:txBody>
      </p:sp>
      <p:sp>
        <p:nvSpPr>
          <p:cNvPr id="4" name="Szövegdoboz 3">
            <a:extLst>
              <a:ext uri="{FF2B5EF4-FFF2-40B4-BE49-F238E27FC236}">
                <a16:creationId xmlns:a16="http://schemas.microsoft.com/office/drawing/2014/main" id="{50A1AF74-5403-406B-96AC-CF85D55FC4E6}"/>
              </a:ext>
            </a:extLst>
          </p:cNvPr>
          <p:cNvSpPr txBox="1"/>
          <p:nvPr/>
        </p:nvSpPr>
        <p:spPr>
          <a:xfrm>
            <a:off x="5638800" y="2974427"/>
            <a:ext cx="5281448" cy="646331"/>
          </a:xfrm>
          <a:prstGeom prst="rect">
            <a:avLst/>
          </a:prstGeom>
          <a:noFill/>
        </p:spPr>
        <p:txBody>
          <a:bodyPr wrap="square" rtlCol="0">
            <a:spAutoFit/>
          </a:bodyPr>
          <a:lstStyle/>
          <a:p>
            <a:r>
              <a:rPr lang="hu-HU" sz="3600" dirty="0" err="1">
                <a:solidFill>
                  <a:schemeClr val="accent5">
                    <a:lumMod val="75000"/>
                  </a:schemeClr>
                </a:solidFill>
              </a:rPr>
              <a:t>What</a:t>
            </a:r>
            <a:r>
              <a:rPr lang="hu-HU" sz="3600" dirty="0">
                <a:solidFill>
                  <a:schemeClr val="accent5">
                    <a:lumMod val="75000"/>
                  </a:schemeClr>
                </a:solidFill>
              </a:rPr>
              <a:t> is </a:t>
            </a:r>
            <a:r>
              <a:rPr lang="hu-HU" sz="3600" dirty="0" err="1">
                <a:solidFill>
                  <a:schemeClr val="accent5">
                    <a:lumMod val="75000"/>
                  </a:schemeClr>
                </a:solidFill>
              </a:rPr>
              <a:t>your</a:t>
            </a:r>
            <a:r>
              <a:rPr lang="hu-HU" sz="3600" dirty="0">
                <a:solidFill>
                  <a:schemeClr val="accent5">
                    <a:lumMod val="75000"/>
                  </a:schemeClr>
                </a:solidFill>
              </a:rPr>
              <a:t> </a:t>
            </a:r>
            <a:r>
              <a:rPr lang="hu-HU" sz="3600" dirty="0" err="1">
                <a:solidFill>
                  <a:schemeClr val="accent5">
                    <a:lumMod val="75000"/>
                  </a:schemeClr>
                </a:solidFill>
              </a:rPr>
              <a:t>key</a:t>
            </a:r>
            <a:r>
              <a:rPr lang="hu-HU" sz="3600" dirty="0">
                <a:solidFill>
                  <a:schemeClr val="accent5">
                    <a:lumMod val="75000"/>
                  </a:schemeClr>
                </a:solidFill>
              </a:rPr>
              <a:t> </a:t>
            </a:r>
            <a:r>
              <a:rPr lang="hu-HU" sz="3600" dirty="0" err="1">
                <a:solidFill>
                  <a:schemeClr val="accent5">
                    <a:lumMod val="75000"/>
                  </a:schemeClr>
                </a:solidFill>
              </a:rPr>
              <a:t>message</a:t>
            </a:r>
            <a:r>
              <a:rPr lang="hu-HU" sz="3600" dirty="0">
                <a:solidFill>
                  <a:schemeClr val="accent5">
                    <a:lumMod val="75000"/>
                  </a:schemeClr>
                </a:solidFill>
              </a:rPr>
              <a:t>?</a:t>
            </a:r>
          </a:p>
        </p:txBody>
      </p:sp>
    </p:spTree>
    <p:extLst>
      <p:ext uri="{BB962C8B-B14F-4D97-AF65-F5344CB8AC3E}">
        <p14:creationId xmlns:p14="http://schemas.microsoft.com/office/powerpoint/2010/main" val="41469639"/>
      </p:ext>
    </p:extLst>
  </p:cSld>
  <p:clrMapOvr>
    <a:masterClrMapping/>
  </p:clrMapOvr>
</p:sld>
</file>

<file path=ppt/theme/theme1.xml><?xml version="1.0" encoding="utf-8"?>
<a:theme xmlns:a="http://schemas.openxmlformats.org/drawingml/2006/main" name="Office-té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507</TotalTime>
  <Words>411</Words>
  <Application>Microsoft Office PowerPoint</Application>
  <PresentationFormat>Szélesvásznú</PresentationFormat>
  <Paragraphs>52</Paragraphs>
  <Slides>10</Slides>
  <Notes>0</Notes>
  <HiddenSlides>0</HiddenSlides>
  <MMClips>0</MMClips>
  <ScaleCrop>false</ScaleCrop>
  <HeadingPairs>
    <vt:vector size="6" baseType="variant">
      <vt:variant>
        <vt:lpstr>Használt betűtípusok</vt:lpstr>
      </vt:variant>
      <vt:variant>
        <vt:i4>3</vt:i4>
      </vt:variant>
      <vt:variant>
        <vt:lpstr>Téma</vt:lpstr>
      </vt:variant>
      <vt:variant>
        <vt:i4>1</vt:i4>
      </vt:variant>
      <vt:variant>
        <vt:lpstr>Diacímek</vt:lpstr>
      </vt:variant>
      <vt:variant>
        <vt:i4>10</vt:i4>
      </vt:variant>
    </vt:vector>
  </HeadingPairs>
  <TitlesOfParts>
    <vt:vector size="14" baseType="lpstr">
      <vt:lpstr>Aptos</vt:lpstr>
      <vt:lpstr>Aptos Display</vt:lpstr>
      <vt:lpstr>Arial</vt:lpstr>
      <vt:lpstr>Office-téma</vt:lpstr>
      <vt:lpstr>Useful Project Management Materials </vt:lpstr>
      <vt:lpstr>How to use AI to write learning outcomes?</vt:lpstr>
      <vt:lpstr>General Erasmus+ Quality Standards</vt:lpstr>
      <vt:lpstr>PowerPoint-bemutató</vt:lpstr>
      <vt:lpstr>Beneficiary module guide (German):</vt:lpstr>
      <vt:lpstr>Fill in your learning agreement/ Europass Mobility Certificate!</vt:lpstr>
      <vt:lpstr>Your Padlet</vt:lpstr>
      <vt:lpstr>Networking opportunities</vt:lpstr>
      <vt:lpstr>Financies</vt:lpstr>
      <vt:lpstr>Dissemination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Useful Project Management Materials </dc:title>
  <dc:creator>Kovács Eszter</dc:creator>
  <cp:lastModifiedBy>User</cp:lastModifiedBy>
  <cp:revision>27</cp:revision>
  <dcterms:created xsi:type="dcterms:W3CDTF">2025-08-04T19:20:34Z</dcterms:created>
  <dcterms:modified xsi:type="dcterms:W3CDTF">2025-08-08T20:36:46Z</dcterms:modified>
</cp:coreProperties>
</file>