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9" r:id="rId1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39A0DB-53D8-E76E-AC84-B65C74075D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E66DF06-9930-5593-6DAB-97CB9FFD47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CBD7538-439D-B6E4-5697-721CF54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F0D3-CCCD-4135-94F3-241A171C5DD5}" type="datetimeFigureOut">
              <a:rPr lang="hu-HU" smtClean="0"/>
              <a:t>2025. 08. 05.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488D2D2-B5E5-84AC-BCFC-51D6ECBBF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E5A23D1-D3A1-F1FC-22F5-6A2497339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5BC5-0C00-4CFB-AA03-77A3D03826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3552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230AF29-2D3F-FBA6-AACD-F13CFB81B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8D351AC-5797-B6A3-5140-4629F7AD5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02B20BC-0648-5ECE-4E22-4BB2B9762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F0D3-CCCD-4135-94F3-241A171C5DD5}" type="datetimeFigureOut">
              <a:rPr lang="hu-HU" smtClean="0"/>
              <a:t>2025. 08. 05.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8761A58-E2C0-926C-88F8-D6A5E1445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24846EA-FE50-96BE-ADE3-7B221E31C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5BC5-0C00-4CFB-AA03-77A3D03826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3407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712FBE-EAA1-8EBA-079F-612DC298B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D6C3917-584E-267F-B858-829CC5229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963375F-7D69-C2DA-0C12-819050C4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F0D3-CCCD-4135-94F3-241A171C5DD5}" type="datetimeFigureOut">
              <a:rPr lang="hu-HU" smtClean="0"/>
              <a:t>2025. 08. 05.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8E2D82D-20E5-85BD-E1E9-7FB7CF7A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12AD3B3-2D25-16F8-9818-460FE5A92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5BC5-0C00-4CFB-AA03-77A3D03826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4435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7C28DE-FF49-719C-5AF1-D579FE1A3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BA34F9D-8F0E-ABE1-EF15-EA0092D5A4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AAFFD16-7068-2226-9581-7718117ED9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EB1D057-B504-5CFB-2EAD-6F2CFB709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F0D3-CCCD-4135-94F3-241A171C5DD5}" type="datetimeFigureOut">
              <a:rPr lang="hu-HU" smtClean="0"/>
              <a:t>2025. 08. 05.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D08EBAA-E6F7-318C-0025-5796AB13D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C995762-63A9-02B9-FCCB-65E13EB63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5BC5-0C00-4CFB-AA03-77A3D03826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79776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8C1107A-9369-3C9E-88A4-001278A02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605A257-F9D3-9CA2-24EF-2EFE8B9A6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21533FB-2A3E-968D-FA05-EE4FC667EF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D2D5118D-7906-93DC-8E9E-508DEFD112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167299AB-0CC7-B03D-8EFB-9684674891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3E21107C-87BD-032E-9B24-A9D546077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F0D3-CCCD-4135-94F3-241A171C5DD5}" type="datetimeFigureOut">
              <a:rPr lang="hu-HU" smtClean="0"/>
              <a:t>2025. 08. 05.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CF815690-85E0-4FEB-57F5-57603A004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191695B9-BC63-C567-9471-1054489D8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5BC5-0C00-4CFB-AA03-77A3D03826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24699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818EF1-77C1-AC99-2B5B-D867BD125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A0ACA67-1E64-32FA-F6A7-19D22F70E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F0D3-CCCD-4135-94F3-241A171C5DD5}" type="datetimeFigureOut">
              <a:rPr lang="hu-HU" smtClean="0"/>
              <a:t>2025. 08. 05.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5EABBBD7-96A6-18F1-F439-908F138B9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1440A53-36B4-60D9-D27F-4E219C631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5BC5-0C00-4CFB-AA03-77A3D03826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8255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EB9D7497-BBC3-8754-1716-57719AB7B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F0D3-CCCD-4135-94F3-241A171C5DD5}" type="datetimeFigureOut">
              <a:rPr lang="hu-HU" smtClean="0"/>
              <a:t>2025. 08. 05.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568568CB-2098-09B4-A1F2-B57A7BD81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4428C87-6AA4-9281-270D-97615DA0E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5BC5-0C00-4CFB-AA03-77A3D03826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0636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F30713-0D64-81DA-4322-123E785CD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CC1E47C-DCA8-882E-B457-C6D16C243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988474D-EF9F-68D0-5DCF-0E803EF73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E71C2AD-FC58-9CD5-7A26-148713280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F0D3-CCCD-4135-94F3-241A171C5DD5}" type="datetimeFigureOut">
              <a:rPr lang="hu-HU" smtClean="0"/>
              <a:t>2025. 08. 05.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82536D0-804B-9DAF-4A6C-3D23577FE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7429E72-060A-FA51-731A-A06F2CB34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5BC5-0C00-4CFB-AA03-77A3D03826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9261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3C6D0EC-E814-0829-A55D-8A80CCC8B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AE2BC350-5341-EFC1-FC32-DB3382F095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B1FC515-F145-4F35-E685-07A92D7AE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D28A4B2-3889-5B53-8AC1-913EDBA35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F0D3-CCCD-4135-94F3-241A171C5DD5}" type="datetimeFigureOut">
              <a:rPr lang="hu-HU" smtClean="0"/>
              <a:t>2025. 08. 05.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C952C36-4199-5EB8-1BCD-5BC9CCC3D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6FF4D16-38DD-090C-E79F-6DB2AB6E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5BC5-0C00-4CFB-AA03-77A3D03826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4068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65A762-03D6-AD78-2C6D-DF7D9B36A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C5AEC60-3F43-6222-1A46-BC7445C023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E7E3B0D-1FF6-2A89-7D9D-6FE6C227B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F0D3-CCCD-4135-94F3-241A171C5DD5}" type="datetimeFigureOut">
              <a:rPr lang="hu-HU" smtClean="0"/>
              <a:t>2025. 08. 05.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DA5E3D0-5CF8-8D83-C593-DDD90DC45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E51D55B-6A07-FB29-EB62-53EB29735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5BC5-0C00-4CFB-AA03-77A3D03826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5808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12188698-3196-5AAE-F33A-D0E9AD2862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A1D527F-8B75-07C1-3D60-17211FB882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AF1C0FE-808A-2940-8B3C-73A01331D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F0D3-CCCD-4135-94F3-241A171C5DD5}" type="datetimeFigureOut">
              <a:rPr lang="hu-HU" smtClean="0"/>
              <a:t>2025. 08. 05.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C3BC52D-18ED-11B7-EC58-EBF42D4A1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2885E46-C421-9E8A-F840-32CF91906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5BC5-0C00-4CFB-AA03-77A3D03826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0722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48F7C6FD-5BF4-BD8E-C8D7-3928F77F1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3E91975-DD84-4D1A-677F-F663B0C885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AE78E5B-6914-0A4C-E867-84264FD42E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ADF0D3-CCCD-4135-94F3-241A171C5DD5}" type="datetimeFigureOut">
              <a:rPr lang="hu-HU" smtClean="0"/>
              <a:t>2025. 08. 05.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DAA5713-D6E0-DA28-0B78-41C1224588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B9907A0-6261-51FE-BD01-8E2D2950F5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2D5BC5-0C00-4CFB-AA03-77A3D038262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55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tQdzIMH8H1jYkY2Uzh_CI5MKqg_rcwv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C9057AF-FDBA-3DB7-57B7-54288635E8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06AA301-E347-D7EE-B8BB-E9D78474AA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Kép 4" descr="A képen szöveg, képernyőkép, Betűtípu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E742067-3F64-1157-284E-BF4217770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424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ABD97F4-2F3A-60D6-E220-FB82F0A00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207" y="365125"/>
            <a:ext cx="10949593" cy="1325563"/>
          </a:xfrm>
        </p:spPr>
        <p:txBody>
          <a:bodyPr/>
          <a:lstStyle/>
          <a:p>
            <a:r>
              <a:rPr lang="hu-H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PROBLEM ANALYIS</a:t>
            </a:r>
          </a:p>
        </p:txBody>
      </p:sp>
      <p:pic>
        <p:nvPicPr>
          <p:cNvPr id="5" name="Tartalom helye 4" descr="A képen szöveg, diagram, képernyőkép, Betűtípu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C0E5A1B-6A76-FEB5-292C-F7C8697923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009" y="568398"/>
            <a:ext cx="6206784" cy="4598602"/>
          </a:xfrm>
        </p:spPr>
      </p:pic>
      <p:pic>
        <p:nvPicPr>
          <p:cNvPr id="7" name="Kép 6" descr="A képen kültéri, növény, fa, gyökér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5C3C9BC-A0AB-FE8E-A403-60BC0761B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07" y="1859610"/>
            <a:ext cx="4760184" cy="3844977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08672522-5985-94D8-02DC-9D9CEB6D2523}"/>
              </a:ext>
            </a:extLst>
          </p:cNvPr>
          <p:cNvSpPr txBox="1"/>
          <p:nvPr/>
        </p:nvSpPr>
        <p:spPr>
          <a:xfrm>
            <a:off x="5755368" y="5831174"/>
            <a:ext cx="620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  <a:latin typeface="Arial Narrow" panose="020B0606020202030204" pitchFamily="34" charset="0"/>
              </a:rPr>
              <a:t>→ </a:t>
            </a:r>
            <a:r>
              <a:rPr lang="hu-HU" b="1" dirty="0" err="1">
                <a:solidFill>
                  <a:srgbClr val="C00000"/>
                </a:solidFill>
              </a:rPr>
              <a:t>How</a:t>
            </a:r>
            <a:r>
              <a:rPr lang="hu-HU" b="1" dirty="0">
                <a:solidFill>
                  <a:srgbClr val="C00000"/>
                </a:solidFill>
              </a:rPr>
              <a:t> </a:t>
            </a:r>
            <a:r>
              <a:rPr lang="hu-HU" b="1" dirty="0" err="1">
                <a:solidFill>
                  <a:srgbClr val="C00000"/>
                </a:solidFill>
              </a:rPr>
              <a:t>could</a:t>
            </a:r>
            <a:r>
              <a:rPr lang="hu-HU" b="1" dirty="0">
                <a:solidFill>
                  <a:srgbClr val="C00000"/>
                </a:solidFill>
              </a:rPr>
              <a:t> </a:t>
            </a:r>
            <a:r>
              <a:rPr lang="hu-HU" b="1" dirty="0" err="1">
                <a:solidFill>
                  <a:srgbClr val="C00000"/>
                </a:solidFill>
              </a:rPr>
              <a:t>you</a:t>
            </a:r>
            <a:r>
              <a:rPr lang="hu-HU" b="1" dirty="0">
                <a:solidFill>
                  <a:srgbClr val="C00000"/>
                </a:solidFill>
              </a:rPr>
              <a:t> </a:t>
            </a:r>
            <a:r>
              <a:rPr lang="hu-HU" b="1" dirty="0" err="1">
                <a:solidFill>
                  <a:srgbClr val="C00000"/>
                </a:solidFill>
              </a:rPr>
              <a:t>turn</a:t>
            </a:r>
            <a:r>
              <a:rPr lang="hu-HU" b="1" dirty="0">
                <a:solidFill>
                  <a:srgbClr val="C00000"/>
                </a:solidFill>
              </a:rPr>
              <a:t> </a:t>
            </a:r>
            <a:r>
              <a:rPr lang="hu-HU" b="1" dirty="0" err="1">
                <a:solidFill>
                  <a:srgbClr val="C00000"/>
                </a:solidFill>
              </a:rPr>
              <a:t>this</a:t>
            </a:r>
            <a:r>
              <a:rPr lang="hu-HU" b="1" dirty="0">
                <a:solidFill>
                  <a:srgbClr val="C00000"/>
                </a:solidFill>
              </a:rPr>
              <a:t> </a:t>
            </a:r>
            <a:r>
              <a:rPr lang="hu-HU" b="1" dirty="0" err="1">
                <a:solidFill>
                  <a:srgbClr val="C00000"/>
                </a:solidFill>
              </a:rPr>
              <a:t>problem</a:t>
            </a:r>
            <a:r>
              <a:rPr lang="hu-HU" b="1" dirty="0">
                <a:solidFill>
                  <a:srgbClr val="C00000"/>
                </a:solidFill>
              </a:rPr>
              <a:t> </a:t>
            </a:r>
            <a:r>
              <a:rPr lang="hu-HU" b="1" dirty="0" err="1">
                <a:solidFill>
                  <a:srgbClr val="C00000"/>
                </a:solidFill>
              </a:rPr>
              <a:t>into</a:t>
            </a:r>
            <a:r>
              <a:rPr lang="hu-HU" b="1" dirty="0">
                <a:solidFill>
                  <a:srgbClr val="C00000"/>
                </a:solidFill>
              </a:rPr>
              <a:t> an </a:t>
            </a:r>
            <a:r>
              <a:rPr lang="hu-HU" b="1" dirty="0" err="1">
                <a:solidFill>
                  <a:srgbClr val="C00000"/>
                </a:solidFill>
              </a:rPr>
              <a:t>objective</a:t>
            </a:r>
            <a:r>
              <a:rPr lang="hu-HU" b="1" dirty="0">
                <a:solidFill>
                  <a:srgbClr val="C00000"/>
                </a:solidFill>
              </a:rPr>
              <a:t>? 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6221CAB3-C932-1B24-6120-E001FA5DEC0E}"/>
              </a:ext>
            </a:extLst>
          </p:cNvPr>
          <p:cNvSpPr txBox="1"/>
          <p:nvPr/>
        </p:nvSpPr>
        <p:spPr>
          <a:xfrm>
            <a:off x="5755367" y="5370273"/>
            <a:ext cx="6206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  <a:latin typeface="Arial Narrow" panose="020B0606020202030204" pitchFamily="34" charset="0"/>
              </a:rPr>
              <a:t>→ </a:t>
            </a:r>
            <a:r>
              <a:rPr lang="hu-HU" b="1" dirty="0" err="1">
                <a:solidFill>
                  <a:srgbClr val="C00000"/>
                </a:solidFill>
              </a:rPr>
              <a:t>Which</a:t>
            </a:r>
            <a:r>
              <a:rPr lang="hu-HU" b="1" dirty="0">
                <a:solidFill>
                  <a:srgbClr val="C00000"/>
                </a:solidFill>
              </a:rPr>
              <a:t> is </a:t>
            </a:r>
            <a:r>
              <a:rPr lang="hu-HU" b="1" dirty="0" err="1">
                <a:solidFill>
                  <a:srgbClr val="C00000"/>
                </a:solidFill>
              </a:rPr>
              <a:t>the</a:t>
            </a:r>
            <a:r>
              <a:rPr lang="hu-HU" b="1" dirty="0">
                <a:solidFill>
                  <a:srgbClr val="C00000"/>
                </a:solidFill>
              </a:rPr>
              <a:t> </a:t>
            </a:r>
            <a:r>
              <a:rPr lang="hu-HU" b="1" dirty="0" err="1">
                <a:solidFill>
                  <a:srgbClr val="C00000"/>
                </a:solidFill>
              </a:rPr>
              <a:t>issue</a:t>
            </a:r>
            <a:r>
              <a:rPr lang="hu-HU" b="1" dirty="0">
                <a:solidFill>
                  <a:srgbClr val="C00000"/>
                </a:solidFill>
              </a:rPr>
              <a:t> </a:t>
            </a:r>
            <a:r>
              <a:rPr lang="hu-HU" b="1" dirty="0" err="1">
                <a:solidFill>
                  <a:srgbClr val="C00000"/>
                </a:solidFill>
              </a:rPr>
              <a:t>you</a:t>
            </a:r>
            <a:r>
              <a:rPr lang="hu-HU" b="1" dirty="0">
                <a:solidFill>
                  <a:srgbClr val="C00000"/>
                </a:solidFill>
              </a:rPr>
              <a:t> </a:t>
            </a:r>
            <a:r>
              <a:rPr lang="hu-HU" b="1" dirty="0" err="1">
                <a:solidFill>
                  <a:srgbClr val="C00000"/>
                </a:solidFill>
              </a:rPr>
              <a:t>are</a:t>
            </a:r>
            <a:r>
              <a:rPr lang="hu-HU" b="1" dirty="0">
                <a:solidFill>
                  <a:srgbClr val="C00000"/>
                </a:solidFill>
              </a:rPr>
              <a:t> </a:t>
            </a:r>
            <a:r>
              <a:rPr lang="hu-HU" b="1" dirty="0" err="1">
                <a:solidFill>
                  <a:srgbClr val="C00000"/>
                </a:solidFill>
              </a:rPr>
              <a:t>able</a:t>
            </a:r>
            <a:r>
              <a:rPr lang="hu-HU" b="1" dirty="0">
                <a:solidFill>
                  <a:srgbClr val="C00000"/>
                </a:solidFill>
              </a:rPr>
              <a:t> </a:t>
            </a:r>
            <a:r>
              <a:rPr lang="hu-HU" b="1" dirty="0" err="1">
                <a:solidFill>
                  <a:srgbClr val="C00000"/>
                </a:solidFill>
              </a:rPr>
              <a:t>to</a:t>
            </a:r>
            <a:r>
              <a:rPr lang="hu-HU" b="1" dirty="0">
                <a:solidFill>
                  <a:srgbClr val="C00000"/>
                </a:solidFill>
              </a:rPr>
              <a:t> </a:t>
            </a:r>
            <a:r>
              <a:rPr lang="hu-HU" b="1" dirty="0" err="1">
                <a:solidFill>
                  <a:srgbClr val="C00000"/>
                </a:solidFill>
              </a:rPr>
              <a:t>have</a:t>
            </a:r>
            <a:r>
              <a:rPr lang="hu-HU" b="1" dirty="0">
                <a:solidFill>
                  <a:srgbClr val="C00000"/>
                </a:solidFill>
              </a:rPr>
              <a:t> an </a:t>
            </a:r>
            <a:r>
              <a:rPr lang="hu-HU" b="1" dirty="0" err="1">
                <a:solidFill>
                  <a:srgbClr val="C00000"/>
                </a:solidFill>
              </a:rPr>
              <a:t>impact</a:t>
            </a:r>
            <a:r>
              <a:rPr lang="hu-HU" b="1" dirty="0">
                <a:solidFill>
                  <a:srgbClr val="C00000"/>
                </a:solidFill>
              </a:rPr>
              <a:t> </a:t>
            </a:r>
            <a:r>
              <a:rPr lang="hu-HU" b="1" dirty="0" err="1">
                <a:solidFill>
                  <a:srgbClr val="C00000"/>
                </a:solidFill>
              </a:rPr>
              <a:t>on</a:t>
            </a:r>
            <a:r>
              <a:rPr lang="hu-HU" b="1" dirty="0">
                <a:solidFill>
                  <a:srgbClr val="C00000"/>
                </a:solidFill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95003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786DD-5342-3437-2C45-EDD80A77B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 descr="A képen szöveg, képernyőkép, Betűtípus, tervez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CD7FB445-900F-0A0E-5464-60FFFC9FA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436"/>
          <a:stretch>
            <a:fillRect/>
          </a:stretch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pic>
        <p:nvPicPr>
          <p:cNvPr id="7" name="Tartalom helye 6" descr="A képen szöveg, képernyőkép, Betűtípus, Lenyom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D879B43F-4065-8FB4-2361-FC9CEE1507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300" y="706093"/>
            <a:ext cx="5125700" cy="5051146"/>
          </a:xfrm>
        </p:spPr>
      </p:pic>
    </p:spTree>
    <p:extLst>
      <p:ext uri="{BB962C8B-B14F-4D97-AF65-F5344CB8AC3E}">
        <p14:creationId xmlns:p14="http://schemas.microsoft.com/office/powerpoint/2010/main" val="3023106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B7CDA-4BA8-04E7-832F-8CF7224FE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artalom helye 6" descr="A képen szöveg, képernyőkép, Betűtípus, Lenyom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289B2AF-3059-05E8-FF31-77D411D3AB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816" y="903427"/>
            <a:ext cx="5125700" cy="5051146"/>
          </a:xfrm>
        </p:spPr>
      </p:pic>
      <p:pic>
        <p:nvPicPr>
          <p:cNvPr id="3" name="Kép 2" descr="A képen szöveg, képernyőkép, Betűtípus, tervez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8AB14ACA-6B94-A905-EF9F-7483ADEE7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00" y="1157691"/>
            <a:ext cx="5125700" cy="5082261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3426EF53-71BC-967A-380A-0A8961293465}"/>
              </a:ext>
            </a:extLst>
          </p:cNvPr>
          <p:cNvSpPr txBox="1"/>
          <p:nvPr/>
        </p:nvSpPr>
        <p:spPr>
          <a:xfrm>
            <a:off x="970300" y="359764"/>
            <a:ext cx="5125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 err="1">
                <a:solidFill>
                  <a:srgbClr val="FF0000"/>
                </a:solidFill>
              </a:rPr>
              <a:t>Impact</a:t>
            </a:r>
            <a:r>
              <a:rPr lang="hu-HU" sz="3600" dirty="0">
                <a:solidFill>
                  <a:srgbClr val="FF0000"/>
                </a:solidFill>
              </a:rPr>
              <a:t> </a:t>
            </a:r>
            <a:r>
              <a:rPr lang="hu-HU" sz="3600" dirty="0" err="1">
                <a:solidFill>
                  <a:srgbClr val="FF0000"/>
                </a:solidFill>
              </a:rPr>
              <a:t>on</a:t>
            </a:r>
            <a:r>
              <a:rPr lang="hu-HU" sz="3600" dirty="0">
                <a:solidFill>
                  <a:srgbClr val="FF0000"/>
                </a:solidFill>
              </a:rPr>
              <a:t> </a:t>
            </a:r>
            <a:r>
              <a:rPr lang="hu-HU" sz="3600" dirty="0" err="1">
                <a:solidFill>
                  <a:srgbClr val="FF0000"/>
                </a:solidFill>
              </a:rPr>
              <a:t>your</a:t>
            </a:r>
            <a:r>
              <a:rPr lang="hu-HU" sz="3600" dirty="0">
                <a:solidFill>
                  <a:srgbClr val="FF0000"/>
                </a:solidFill>
              </a:rPr>
              <a:t> </a:t>
            </a:r>
            <a:r>
              <a:rPr lang="hu-HU" sz="3600" dirty="0" err="1">
                <a:solidFill>
                  <a:srgbClr val="FF0000"/>
                </a:solidFill>
              </a:rPr>
              <a:t>school</a:t>
            </a:r>
            <a:endParaRPr lang="hu-H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308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E8506-74FD-7E67-0568-25FFB0870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artalom helye 6" descr="A képen szöveg, képernyőkép, Betűtípus, Lenyom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988B3CB1-99F0-A268-9D82-63269DF4D8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816" y="903427"/>
            <a:ext cx="5125700" cy="5051146"/>
          </a:xfrm>
        </p:spPr>
      </p:pic>
      <p:pic>
        <p:nvPicPr>
          <p:cNvPr id="5" name="Kép 4" descr="A képen szöveg, képernyőkép, Betűtípus, tervez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D09F7E22-4ECA-DB12-EA5C-3D2575154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311" y="720089"/>
            <a:ext cx="4701149" cy="5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5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F3FA0-918C-70FC-BEFD-15C264FE2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artalom helye 6" descr="A képen szöveg, képernyőkép, Betűtípus, Lenyom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42B2F7B-84D8-34DA-9293-6FF92128C7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816" y="903427"/>
            <a:ext cx="5125700" cy="5051146"/>
          </a:xfrm>
        </p:spPr>
      </p:pic>
      <p:pic>
        <p:nvPicPr>
          <p:cNvPr id="3" name="Kép 2" descr="A képen szöveg, képernyőkép, Betűtípus, tervez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C7ED58F-241F-56AD-EF3C-3FEF8D972C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4" y="788556"/>
            <a:ext cx="6402889" cy="552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42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C6742-3978-91D8-D7DF-072C27455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artalom helye 6" descr="A képen szöveg, képernyőkép, Betűtípus, Lenyom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734F747-F383-6CF3-0FBF-312CD09410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816" y="903427"/>
            <a:ext cx="5125700" cy="5051146"/>
          </a:xfr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8733A921-65BF-A093-5F4F-5A798E69602C}"/>
              </a:ext>
            </a:extLst>
          </p:cNvPr>
          <p:cNvSpPr txBox="1"/>
          <p:nvPr/>
        </p:nvSpPr>
        <p:spPr>
          <a:xfrm>
            <a:off x="1153306" y="359764"/>
            <a:ext cx="4942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 err="1">
                <a:solidFill>
                  <a:srgbClr val="FF0000"/>
                </a:solidFill>
              </a:rPr>
              <a:t>Teachers</a:t>
            </a:r>
            <a:endParaRPr lang="hu-HU" sz="3600" dirty="0">
              <a:solidFill>
                <a:srgbClr val="FF0000"/>
              </a:solidFill>
            </a:endParaRPr>
          </a:p>
        </p:txBody>
      </p:sp>
      <p:pic>
        <p:nvPicPr>
          <p:cNvPr id="5" name="Kép 4" descr="A képen szöveg, képernyőkép, Betűtípus, tervez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9E0CE9B-0E9A-F111-6BB8-9B326A172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06" y="1129654"/>
            <a:ext cx="4795316" cy="482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505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D3DB0-B3DB-BFDB-0B50-005B2CDF6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artalom helye 6" descr="A képen szöveg, képernyőkép, Betűtípus, Lenyom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A46A7D5-FFE8-306D-4D6B-EC3EE4C71E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816" y="903427"/>
            <a:ext cx="5125700" cy="5051146"/>
          </a:xfrm>
        </p:spPr>
      </p:pic>
      <p:pic>
        <p:nvPicPr>
          <p:cNvPr id="4" name="Kép 3" descr="A képen kék, Acélkék, víz, Azúr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9B941CC-3031-9CC8-C56E-2AFE12161D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06" y="1322316"/>
            <a:ext cx="4901784" cy="4921790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4EF88D21-B744-4F66-50C4-2CCC33F25958}"/>
              </a:ext>
            </a:extLst>
          </p:cNvPr>
          <p:cNvSpPr txBox="1"/>
          <p:nvPr/>
        </p:nvSpPr>
        <p:spPr>
          <a:xfrm>
            <a:off x="1153306" y="359764"/>
            <a:ext cx="4942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 err="1">
                <a:solidFill>
                  <a:srgbClr val="FF0000"/>
                </a:solidFill>
              </a:rPr>
              <a:t>Any</a:t>
            </a:r>
            <a:r>
              <a:rPr lang="hu-HU" sz="3600" dirty="0">
                <a:solidFill>
                  <a:srgbClr val="FF0000"/>
                </a:solidFill>
              </a:rPr>
              <a:t> </a:t>
            </a:r>
            <a:r>
              <a:rPr lang="hu-HU" sz="3600" dirty="0" err="1">
                <a:solidFill>
                  <a:srgbClr val="FF0000"/>
                </a:solidFill>
              </a:rPr>
              <a:t>other</a:t>
            </a:r>
            <a:r>
              <a:rPr lang="hu-HU" sz="3600" dirty="0">
                <a:solidFill>
                  <a:srgbClr val="FF0000"/>
                </a:solidFill>
              </a:rPr>
              <a:t> </a:t>
            </a:r>
            <a:r>
              <a:rPr lang="hu-HU" sz="3600" dirty="0" err="1">
                <a:solidFill>
                  <a:srgbClr val="FF0000"/>
                </a:solidFill>
              </a:rPr>
              <a:t>target</a:t>
            </a:r>
            <a:r>
              <a:rPr lang="hu-HU" sz="3600" dirty="0">
                <a:solidFill>
                  <a:srgbClr val="FF0000"/>
                </a:solidFill>
              </a:rPr>
              <a:t> </a:t>
            </a:r>
            <a:r>
              <a:rPr lang="hu-HU" sz="3600" dirty="0" err="1">
                <a:solidFill>
                  <a:srgbClr val="FF0000"/>
                </a:solidFill>
              </a:rPr>
              <a:t>group</a:t>
            </a:r>
            <a:r>
              <a:rPr lang="hu-HU" sz="36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38983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 descr="A képen szöveg, képernyőkép, Betűtípu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AAEA31A-4FCB-CC60-3C1D-12F59B2AF6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" r="-2" b="1610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65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 descr="A képen szöveg, képernyőkép, sor, Párhuzamo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6A40D67-C781-30ED-5135-642DA5919E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265" y="951278"/>
            <a:ext cx="9822531" cy="4834925"/>
          </a:xfrm>
        </p:spPr>
      </p:pic>
    </p:spTree>
    <p:extLst>
      <p:ext uri="{BB962C8B-B14F-4D97-AF65-F5344CB8AC3E}">
        <p14:creationId xmlns:p14="http://schemas.microsoft.com/office/powerpoint/2010/main" val="4033112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0B7638E-3EAB-833B-C8E6-CB9F5F417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Useful</a:t>
            </a:r>
            <a:r>
              <a:rPr lang="hu-HU" dirty="0"/>
              <a:t> </a:t>
            </a:r>
            <a:r>
              <a:rPr lang="hu-HU" dirty="0" err="1"/>
              <a:t>materials</a:t>
            </a:r>
            <a:r>
              <a:rPr lang="hu-HU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DC80FCE-2866-8421-F228-1BD514DE8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u-HU" dirty="0">
              <a:hlinkClick r:id="rId2"/>
            </a:endParaRPr>
          </a:p>
          <a:p>
            <a:pPr marL="0" indent="0">
              <a:buNone/>
            </a:pPr>
            <a:endParaRPr lang="hu-HU">
              <a:hlinkClick r:id="rId2"/>
            </a:endParaRPr>
          </a:p>
          <a:p>
            <a:pPr marL="0" indent="0">
              <a:buNone/>
            </a:pPr>
            <a:r>
              <a:rPr lang="hu-HU">
                <a:hlinkClick r:id="rId2"/>
              </a:rPr>
              <a:t>https</a:t>
            </a:r>
            <a:r>
              <a:rPr lang="hu-HU" dirty="0">
                <a:hlinkClick r:id="rId2"/>
              </a:rPr>
              <a:t>://drive.google.com/drive/folders/1tQdzIMH8H1jYkY2Uzh_CI5MKqg_rcwv5</a:t>
            </a:r>
            <a:r>
              <a:rPr lang="hu-HU" dirty="0"/>
              <a:t> </a:t>
            </a:r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23358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56</Words>
  <Application>Microsoft Office PowerPoint</Application>
  <PresentationFormat>Szélesvásznú</PresentationFormat>
  <Paragraphs>10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Arial Narrow</vt:lpstr>
      <vt:lpstr>Office-téma</vt:lpstr>
      <vt:lpstr>PowerPoint-bemutató</vt:lpstr>
      <vt:lpstr>PROBLEM ANALYIS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Useful materials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Kovács Eszter</dc:creator>
  <cp:lastModifiedBy>Kovács Eszter</cp:lastModifiedBy>
  <cp:revision>10</cp:revision>
  <dcterms:created xsi:type="dcterms:W3CDTF">2025-08-04T19:20:34Z</dcterms:created>
  <dcterms:modified xsi:type="dcterms:W3CDTF">2025-08-05T21:24:08Z</dcterms:modified>
</cp:coreProperties>
</file>